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4"/>
  </p:sldMasterIdLst>
  <p:notesMasterIdLst>
    <p:notesMasterId r:id="rId20"/>
  </p:notesMasterIdLst>
  <p:sldIdLst>
    <p:sldId id="326" r:id="rId5"/>
    <p:sldId id="364" r:id="rId6"/>
    <p:sldId id="365" r:id="rId7"/>
    <p:sldId id="366" r:id="rId8"/>
    <p:sldId id="367" r:id="rId9"/>
    <p:sldId id="368" r:id="rId10"/>
    <p:sldId id="369" r:id="rId11"/>
    <p:sldId id="370" r:id="rId12"/>
    <p:sldId id="371" r:id="rId13"/>
    <p:sldId id="372" r:id="rId14"/>
    <p:sldId id="373" r:id="rId15"/>
    <p:sldId id="374" r:id="rId16"/>
    <p:sldId id="375" r:id="rId17"/>
    <p:sldId id="376" r:id="rId18"/>
    <p:sldId id="36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ECEBB19-2DDD-1BEB-FC5F-84ADA60E778C}" name="Ouwendyk, Kasey" initials="OK" userId="S::kasey.ouwendyk@nfp.com::da744977-a292-4ec1-a830-539d6efeda0a" providerId="AD"/>
  <p188:author id="{3F17E728-A4C2-1805-022D-C235CB38E7EE}" name="MacDonald, Katie" initials="MK" userId="S::katie.macdonald@nfp.com::6f2263f7-bed2-490b-95f9-b43d10d6bfc8" providerId="AD"/>
  <p188:author id="{FA07532A-22B9-374F-E77F-43C2264DB2E8}" name="Marczynski, Carolyn" initials="MC" userId="S::carolyn.marczynski@nfp.com::d5157f3d-a4ad-4b69-8b54-234f62df3658" providerId="AD"/>
  <p188:author id="{215B8A3A-4DD8-E13F-DF3B-17CA88001D69}" name="Karlin, Niki" initials="KN" userId="S::niki.karlin@nfp.com::c30637f8-a250-4242-81ce-9c3470a31bf1" providerId="AD"/>
  <p188:author id="{F4C66056-EE5E-1C2B-4CA3-2A6557AE7E1A}" name="Berno, Thomas" initials="BT" userId="S::thomas.berno@nfp.com::b542e3fb-d11a-409c-b715-a39e94c78857" providerId="AD"/>
  <p188:author id="{C960BB78-66B9-75BB-852F-3A7C630DC00B}" name="Baumann, Nicole" initials="NB" userId="S::nicole.baumann@nfp.com::e4249978-7eab-4d42-875f-8ad5f0c3f28e" providerId="AD"/>
  <p188:author id="{494AC6A5-A263-B86A-4D24-EC02E895261E}" name="Alicia Pezzula" initials="AP" userId="S::alicia.pezzula@nfp.com::dc45dd3a-85b1-432e-96f9-aff892bdf788" providerId="AD"/>
  <p188:author id="{D8550EBD-391E-3902-847A-8BB3F44A2FCF}" name="Kraft, Jazlyn" initials="KJ" userId="S::jazlyn.kraft@nfp.com::f0e250f8-642d-4bbb-ba69-7900a75198c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Ouwendyk, Kasey" initials="OK" lastIdx="22" clrIdx="6">
    <p:extLst>
      <p:ext uri="{19B8F6BF-5375-455C-9EA6-DF929625EA0E}">
        <p15:presenceInfo xmlns:p15="http://schemas.microsoft.com/office/powerpoint/2012/main" userId="S::kasey.ouwendyk@nfp.com::da744977-a292-4ec1-a830-539d6efeda0a" providerId="AD"/>
      </p:ext>
    </p:extLst>
  </p:cmAuthor>
  <p:cmAuthor id="1" name="Kraft, Jazlyn" initials="KJ" lastIdx="1" clrIdx="0">
    <p:extLst>
      <p:ext uri="{19B8F6BF-5375-455C-9EA6-DF929625EA0E}">
        <p15:presenceInfo xmlns:p15="http://schemas.microsoft.com/office/powerpoint/2012/main" userId="S-1-5-21-2095072923-1349868906-367356602-157173" providerId="AD"/>
      </p:ext>
    </p:extLst>
  </p:cmAuthor>
  <p:cmAuthor id="8" name="Abbate, Krisztina" initials="AK" lastIdx="7" clrIdx="7">
    <p:extLst>
      <p:ext uri="{19B8F6BF-5375-455C-9EA6-DF929625EA0E}">
        <p15:presenceInfo xmlns:p15="http://schemas.microsoft.com/office/powerpoint/2012/main" userId="S::krisztina.abbate@nfp.com::a74e370d-4c3b-4bae-802b-d3134a3c3c45" providerId="AD"/>
      </p:ext>
    </p:extLst>
  </p:cmAuthor>
  <p:cmAuthor id="2" name="McKenna, Ryan" initials="MR" lastIdx="14" clrIdx="1">
    <p:extLst>
      <p:ext uri="{19B8F6BF-5375-455C-9EA6-DF929625EA0E}">
        <p15:presenceInfo xmlns:p15="http://schemas.microsoft.com/office/powerpoint/2012/main" userId="S-1-5-21-2095072923-1349868906-367356602-274416" providerId="AD"/>
      </p:ext>
    </p:extLst>
  </p:cmAuthor>
  <p:cmAuthor id="9" name="Betancourt, Tania" initials="BT" lastIdx="1" clrIdx="8">
    <p:extLst>
      <p:ext uri="{19B8F6BF-5375-455C-9EA6-DF929625EA0E}">
        <p15:presenceInfo xmlns:p15="http://schemas.microsoft.com/office/powerpoint/2012/main" userId="S::tania.betancourt@nfp.com::8fb7b059-0c11-4293-958d-e520f3002659" providerId="AD"/>
      </p:ext>
    </p:extLst>
  </p:cmAuthor>
  <p:cmAuthor id="3" name="Katem, Eman" initials="KE" lastIdx="3" clrIdx="2">
    <p:extLst>
      <p:ext uri="{19B8F6BF-5375-455C-9EA6-DF929625EA0E}">
        <p15:presenceInfo xmlns:p15="http://schemas.microsoft.com/office/powerpoint/2012/main" userId="S::eman.katem@nfp.com::7d1e53a5-c725-475c-b3ea-d72fc6a3cc64" providerId="AD"/>
      </p:ext>
    </p:extLst>
  </p:cmAuthor>
  <p:cmAuthor id="4" name="Fleming, Cassie" initials="FC" lastIdx="60" clrIdx="3">
    <p:extLst>
      <p:ext uri="{19B8F6BF-5375-455C-9EA6-DF929625EA0E}">
        <p15:presenceInfo xmlns:p15="http://schemas.microsoft.com/office/powerpoint/2012/main" userId="S::cassie.fleming@nfp.com::143ea5ea-6482-4541-a601-fbe4f8479598" providerId="AD"/>
      </p:ext>
    </p:extLst>
  </p:cmAuthor>
  <p:cmAuthor id="5" name="Boston, Jacob" initials="BJ" lastIdx="16" clrIdx="4">
    <p:extLst>
      <p:ext uri="{19B8F6BF-5375-455C-9EA6-DF929625EA0E}">
        <p15:presenceInfo xmlns:p15="http://schemas.microsoft.com/office/powerpoint/2012/main" userId="S-1-5-21-2095072923-1349868906-367356602-167314" providerId="AD"/>
      </p:ext>
    </p:extLst>
  </p:cmAuthor>
  <p:cmAuthor id="6" name="Boston, Jacob" initials="BJ [2]" lastIdx="2" clrIdx="5">
    <p:extLst>
      <p:ext uri="{19B8F6BF-5375-455C-9EA6-DF929625EA0E}">
        <p15:presenceInfo xmlns:p15="http://schemas.microsoft.com/office/powerpoint/2012/main" userId="S::jacob.boston@nfp.com::a2d30c60-26d1-42f5-a21a-7f1c799f2b6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712B"/>
    <a:srgbClr val="5A8041"/>
    <a:srgbClr val="44546A"/>
    <a:srgbClr val="9D30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96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no, Thomas" userId="b542e3fb-d11a-409c-b715-a39e94c78857" providerId="ADAL" clId="{1CD3CA79-BE35-4255-A318-CF2F8226F5F8}"/>
    <pc:docChg chg="addSld delSld modSld sldOrd delMainMaster">
      <pc:chgData name="Berno, Thomas" userId="b542e3fb-d11a-409c-b715-a39e94c78857" providerId="ADAL" clId="{1CD3CA79-BE35-4255-A318-CF2F8226F5F8}" dt="2024-04-23T15:46:18.763" v="15" actId="680"/>
      <pc:docMkLst>
        <pc:docMk/>
      </pc:docMkLst>
      <pc:sldChg chg="del">
        <pc:chgData name="Berno, Thomas" userId="b542e3fb-d11a-409c-b715-a39e94c78857" providerId="ADAL" clId="{1CD3CA79-BE35-4255-A318-CF2F8226F5F8}" dt="2024-04-23T15:45:22.491" v="0" actId="47"/>
        <pc:sldMkLst>
          <pc:docMk/>
          <pc:sldMk cId="987950661" sldId="258"/>
        </pc:sldMkLst>
      </pc:sldChg>
      <pc:sldChg chg="del">
        <pc:chgData name="Berno, Thomas" userId="b542e3fb-d11a-409c-b715-a39e94c78857" providerId="ADAL" clId="{1CD3CA79-BE35-4255-A318-CF2F8226F5F8}" dt="2024-04-23T15:45:22.491" v="0" actId="47"/>
        <pc:sldMkLst>
          <pc:docMk/>
          <pc:sldMk cId="4247133137" sldId="259"/>
        </pc:sldMkLst>
      </pc:sldChg>
      <pc:sldChg chg="del">
        <pc:chgData name="Berno, Thomas" userId="b542e3fb-d11a-409c-b715-a39e94c78857" providerId="ADAL" clId="{1CD3CA79-BE35-4255-A318-CF2F8226F5F8}" dt="2024-04-23T15:45:22.491" v="0" actId="47"/>
        <pc:sldMkLst>
          <pc:docMk/>
          <pc:sldMk cId="11161017" sldId="260"/>
        </pc:sldMkLst>
      </pc:sldChg>
      <pc:sldChg chg="del">
        <pc:chgData name="Berno, Thomas" userId="b542e3fb-d11a-409c-b715-a39e94c78857" providerId="ADAL" clId="{1CD3CA79-BE35-4255-A318-CF2F8226F5F8}" dt="2024-04-23T15:45:22.491" v="0" actId="47"/>
        <pc:sldMkLst>
          <pc:docMk/>
          <pc:sldMk cId="2871181354" sldId="315"/>
        </pc:sldMkLst>
      </pc:sldChg>
      <pc:sldChg chg="del">
        <pc:chgData name="Berno, Thomas" userId="b542e3fb-d11a-409c-b715-a39e94c78857" providerId="ADAL" clId="{1CD3CA79-BE35-4255-A318-CF2F8226F5F8}" dt="2024-04-23T15:45:22.491" v="0" actId="47"/>
        <pc:sldMkLst>
          <pc:docMk/>
          <pc:sldMk cId="2272926071" sldId="321"/>
        </pc:sldMkLst>
      </pc:sldChg>
      <pc:sldChg chg="del">
        <pc:chgData name="Berno, Thomas" userId="b542e3fb-d11a-409c-b715-a39e94c78857" providerId="ADAL" clId="{1CD3CA79-BE35-4255-A318-CF2F8226F5F8}" dt="2024-04-23T15:45:22.491" v="0" actId="47"/>
        <pc:sldMkLst>
          <pc:docMk/>
          <pc:sldMk cId="1322360955" sldId="325"/>
        </pc:sldMkLst>
      </pc:sldChg>
      <pc:sldChg chg="del">
        <pc:chgData name="Berno, Thomas" userId="b542e3fb-d11a-409c-b715-a39e94c78857" providerId="ADAL" clId="{1CD3CA79-BE35-4255-A318-CF2F8226F5F8}" dt="2024-04-23T15:45:22.491" v="0" actId="47"/>
        <pc:sldMkLst>
          <pc:docMk/>
          <pc:sldMk cId="2935135675" sldId="333"/>
        </pc:sldMkLst>
      </pc:sldChg>
      <pc:sldChg chg="del">
        <pc:chgData name="Berno, Thomas" userId="b542e3fb-d11a-409c-b715-a39e94c78857" providerId="ADAL" clId="{1CD3CA79-BE35-4255-A318-CF2F8226F5F8}" dt="2024-04-23T15:45:22.491" v="0" actId="47"/>
        <pc:sldMkLst>
          <pc:docMk/>
          <pc:sldMk cId="4176011547" sldId="338"/>
        </pc:sldMkLst>
      </pc:sldChg>
      <pc:sldChg chg="del">
        <pc:chgData name="Berno, Thomas" userId="b542e3fb-d11a-409c-b715-a39e94c78857" providerId="ADAL" clId="{1CD3CA79-BE35-4255-A318-CF2F8226F5F8}" dt="2024-04-23T15:45:22.491" v="0" actId="47"/>
        <pc:sldMkLst>
          <pc:docMk/>
          <pc:sldMk cId="35885577" sldId="339"/>
        </pc:sldMkLst>
      </pc:sldChg>
      <pc:sldChg chg="del">
        <pc:chgData name="Berno, Thomas" userId="b542e3fb-d11a-409c-b715-a39e94c78857" providerId="ADAL" clId="{1CD3CA79-BE35-4255-A318-CF2F8226F5F8}" dt="2024-04-23T15:45:22.491" v="0" actId="47"/>
        <pc:sldMkLst>
          <pc:docMk/>
          <pc:sldMk cId="1369431462" sldId="340"/>
        </pc:sldMkLst>
      </pc:sldChg>
      <pc:sldChg chg="del">
        <pc:chgData name="Berno, Thomas" userId="b542e3fb-d11a-409c-b715-a39e94c78857" providerId="ADAL" clId="{1CD3CA79-BE35-4255-A318-CF2F8226F5F8}" dt="2024-04-23T15:45:22.491" v="0" actId="47"/>
        <pc:sldMkLst>
          <pc:docMk/>
          <pc:sldMk cId="3338730309" sldId="342"/>
        </pc:sldMkLst>
      </pc:sldChg>
      <pc:sldChg chg="del">
        <pc:chgData name="Berno, Thomas" userId="b542e3fb-d11a-409c-b715-a39e94c78857" providerId="ADAL" clId="{1CD3CA79-BE35-4255-A318-CF2F8226F5F8}" dt="2024-04-23T15:45:22.491" v="0" actId="47"/>
        <pc:sldMkLst>
          <pc:docMk/>
          <pc:sldMk cId="673245979" sldId="343"/>
        </pc:sldMkLst>
      </pc:sldChg>
      <pc:sldChg chg="del">
        <pc:chgData name="Berno, Thomas" userId="b542e3fb-d11a-409c-b715-a39e94c78857" providerId="ADAL" clId="{1CD3CA79-BE35-4255-A318-CF2F8226F5F8}" dt="2024-04-23T15:45:22.491" v="0" actId="47"/>
        <pc:sldMkLst>
          <pc:docMk/>
          <pc:sldMk cId="574738920" sldId="344"/>
        </pc:sldMkLst>
      </pc:sldChg>
      <pc:sldChg chg="del">
        <pc:chgData name="Berno, Thomas" userId="b542e3fb-d11a-409c-b715-a39e94c78857" providerId="ADAL" clId="{1CD3CA79-BE35-4255-A318-CF2F8226F5F8}" dt="2024-04-23T15:45:22.491" v="0" actId="47"/>
        <pc:sldMkLst>
          <pc:docMk/>
          <pc:sldMk cId="2208873341" sldId="345"/>
        </pc:sldMkLst>
      </pc:sldChg>
      <pc:sldChg chg="del">
        <pc:chgData name="Berno, Thomas" userId="b542e3fb-d11a-409c-b715-a39e94c78857" providerId="ADAL" clId="{1CD3CA79-BE35-4255-A318-CF2F8226F5F8}" dt="2024-04-23T15:45:22.491" v="0" actId="47"/>
        <pc:sldMkLst>
          <pc:docMk/>
          <pc:sldMk cId="3017156591" sldId="346"/>
        </pc:sldMkLst>
      </pc:sldChg>
      <pc:sldChg chg="del">
        <pc:chgData name="Berno, Thomas" userId="b542e3fb-d11a-409c-b715-a39e94c78857" providerId="ADAL" clId="{1CD3CA79-BE35-4255-A318-CF2F8226F5F8}" dt="2024-04-23T15:45:22.491" v="0" actId="47"/>
        <pc:sldMkLst>
          <pc:docMk/>
          <pc:sldMk cId="1781182984" sldId="347"/>
        </pc:sldMkLst>
      </pc:sldChg>
      <pc:sldChg chg="del">
        <pc:chgData name="Berno, Thomas" userId="b542e3fb-d11a-409c-b715-a39e94c78857" providerId="ADAL" clId="{1CD3CA79-BE35-4255-A318-CF2F8226F5F8}" dt="2024-04-23T15:45:22.491" v="0" actId="47"/>
        <pc:sldMkLst>
          <pc:docMk/>
          <pc:sldMk cId="117128898" sldId="350"/>
        </pc:sldMkLst>
      </pc:sldChg>
      <pc:sldChg chg="del">
        <pc:chgData name="Berno, Thomas" userId="b542e3fb-d11a-409c-b715-a39e94c78857" providerId="ADAL" clId="{1CD3CA79-BE35-4255-A318-CF2F8226F5F8}" dt="2024-04-23T15:45:22.491" v="0" actId="47"/>
        <pc:sldMkLst>
          <pc:docMk/>
          <pc:sldMk cId="2087207444" sldId="351"/>
        </pc:sldMkLst>
      </pc:sldChg>
      <pc:sldChg chg="del">
        <pc:chgData name="Berno, Thomas" userId="b542e3fb-d11a-409c-b715-a39e94c78857" providerId="ADAL" clId="{1CD3CA79-BE35-4255-A318-CF2F8226F5F8}" dt="2024-04-23T15:45:22.491" v="0" actId="47"/>
        <pc:sldMkLst>
          <pc:docMk/>
          <pc:sldMk cId="4028180468" sldId="352"/>
        </pc:sldMkLst>
      </pc:sldChg>
      <pc:sldChg chg="del">
        <pc:chgData name="Berno, Thomas" userId="b542e3fb-d11a-409c-b715-a39e94c78857" providerId="ADAL" clId="{1CD3CA79-BE35-4255-A318-CF2F8226F5F8}" dt="2024-04-23T15:45:22.491" v="0" actId="47"/>
        <pc:sldMkLst>
          <pc:docMk/>
          <pc:sldMk cId="2478707723" sldId="353"/>
        </pc:sldMkLst>
      </pc:sldChg>
      <pc:sldChg chg="del">
        <pc:chgData name="Berno, Thomas" userId="b542e3fb-d11a-409c-b715-a39e94c78857" providerId="ADAL" clId="{1CD3CA79-BE35-4255-A318-CF2F8226F5F8}" dt="2024-04-23T15:45:22.491" v="0" actId="47"/>
        <pc:sldMkLst>
          <pc:docMk/>
          <pc:sldMk cId="2549199437" sldId="354"/>
        </pc:sldMkLst>
      </pc:sldChg>
      <pc:sldChg chg="del">
        <pc:chgData name="Berno, Thomas" userId="b542e3fb-d11a-409c-b715-a39e94c78857" providerId="ADAL" clId="{1CD3CA79-BE35-4255-A318-CF2F8226F5F8}" dt="2024-04-23T15:45:22.491" v="0" actId="47"/>
        <pc:sldMkLst>
          <pc:docMk/>
          <pc:sldMk cId="1011215764" sldId="359"/>
        </pc:sldMkLst>
      </pc:sldChg>
      <pc:sldChg chg="del">
        <pc:chgData name="Berno, Thomas" userId="b542e3fb-d11a-409c-b715-a39e94c78857" providerId="ADAL" clId="{1CD3CA79-BE35-4255-A318-CF2F8226F5F8}" dt="2024-04-23T15:45:22.491" v="0" actId="47"/>
        <pc:sldMkLst>
          <pc:docMk/>
          <pc:sldMk cId="2728733981" sldId="362"/>
        </pc:sldMkLst>
      </pc:sldChg>
      <pc:sldChg chg="del">
        <pc:chgData name="Berno, Thomas" userId="b542e3fb-d11a-409c-b715-a39e94c78857" providerId="ADAL" clId="{1CD3CA79-BE35-4255-A318-CF2F8226F5F8}" dt="2024-04-23T15:45:22.491" v="0" actId="47"/>
        <pc:sldMkLst>
          <pc:docMk/>
          <pc:sldMk cId="127830385" sldId="364"/>
        </pc:sldMkLst>
      </pc:sldChg>
      <pc:sldChg chg="new ord">
        <pc:chgData name="Berno, Thomas" userId="b542e3fb-d11a-409c-b715-a39e94c78857" providerId="ADAL" clId="{1CD3CA79-BE35-4255-A318-CF2F8226F5F8}" dt="2024-04-23T15:45:31.483" v="3"/>
        <pc:sldMkLst>
          <pc:docMk/>
          <pc:sldMk cId="3799291050" sldId="364"/>
        </pc:sldMkLst>
      </pc:sldChg>
      <pc:sldChg chg="new">
        <pc:chgData name="Berno, Thomas" userId="b542e3fb-d11a-409c-b715-a39e94c78857" providerId="ADAL" clId="{1CD3CA79-BE35-4255-A318-CF2F8226F5F8}" dt="2024-04-23T15:45:35.807" v="4" actId="680"/>
        <pc:sldMkLst>
          <pc:docMk/>
          <pc:sldMk cId="752965201" sldId="365"/>
        </pc:sldMkLst>
      </pc:sldChg>
      <pc:sldChg chg="new">
        <pc:chgData name="Berno, Thomas" userId="b542e3fb-d11a-409c-b715-a39e94c78857" providerId="ADAL" clId="{1CD3CA79-BE35-4255-A318-CF2F8226F5F8}" dt="2024-04-23T15:45:43.767" v="5" actId="680"/>
        <pc:sldMkLst>
          <pc:docMk/>
          <pc:sldMk cId="1146765417" sldId="366"/>
        </pc:sldMkLst>
      </pc:sldChg>
      <pc:sldChg chg="new">
        <pc:chgData name="Berno, Thomas" userId="b542e3fb-d11a-409c-b715-a39e94c78857" providerId="ADAL" clId="{1CD3CA79-BE35-4255-A318-CF2F8226F5F8}" dt="2024-04-23T15:45:46.905" v="6" actId="680"/>
        <pc:sldMkLst>
          <pc:docMk/>
          <pc:sldMk cId="2022521617" sldId="367"/>
        </pc:sldMkLst>
      </pc:sldChg>
      <pc:sldChg chg="new">
        <pc:chgData name="Berno, Thomas" userId="b542e3fb-d11a-409c-b715-a39e94c78857" providerId="ADAL" clId="{1CD3CA79-BE35-4255-A318-CF2F8226F5F8}" dt="2024-04-23T15:45:49.579" v="7" actId="680"/>
        <pc:sldMkLst>
          <pc:docMk/>
          <pc:sldMk cId="839727095" sldId="368"/>
        </pc:sldMkLst>
      </pc:sldChg>
      <pc:sldChg chg="new">
        <pc:chgData name="Berno, Thomas" userId="b542e3fb-d11a-409c-b715-a39e94c78857" providerId="ADAL" clId="{1CD3CA79-BE35-4255-A318-CF2F8226F5F8}" dt="2024-04-23T15:45:52.478" v="8" actId="680"/>
        <pc:sldMkLst>
          <pc:docMk/>
          <pc:sldMk cId="1644375365" sldId="369"/>
        </pc:sldMkLst>
      </pc:sldChg>
      <pc:sldChg chg="new">
        <pc:chgData name="Berno, Thomas" userId="b542e3fb-d11a-409c-b715-a39e94c78857" providerId="ADAL" clId="{1CD3CA79-BE35-4255-A318-CF2F8226F5F8}" dt="2024-04-23T15:45:57.967" v="9" actId="680"/>
        <pc:sldMkLst>
          <pc:docMk/>
          <pc:sldMk cId="812379922" sldId="370"/>
        </pc:sldMkLst>
      </pc:sldChg>
      <pc:sldChg chg="new">
        <pc:chgData name="Berno, Thomas" userId="b542e3fb-d11a-409c-b715-a39e94c78857" providerId="ADAL" clId="{1CD3CA79-BE35-4255-A318-CF2F8226F5F8}" dt="2024-04-23T15:46:02.080" v="10" actId="680"/>
        <pc:sldMkLst>
          <pc:docMk/>
          <pc:sldMk cId="3905703117" sldId="371"/>
        </pc:sldMkLst>
      </pc:sldChg>
      <pc:sldChg chg="new">
        <pc:chgData name="Berno, Thomas" userId="b542e3fb-d11a-409c-b715-a39e94c78857" providerId="ADAL" clId="{1CD3CA79-BE35-4255-A318-CF2F8226F5F8}" dt="2024-04-23T15:46:04.931" v="11" actId="680"/>
        <pc:sldMkLst>
          <pc:docMk/>
          <pc:sldMk cId="900564785" sldId="372"/>
        </pc:sldMkLst>
      </pc:sldChg>
      <pc:sldChg chg="new">
        <pc:chgData name="Berno, Thomas" userId="b542e3fb-d11a-409c-b715-a39e94c78857" providerId="ADAL" clId="{1CD3CA79-BE35-4255-A318-CF2F8226F5F8}" dt="2024-04-23T15:46:07.681" v="12" actId="680"/>
        <pc:sldMkLst>
          <pc:docMk/>
          <pc:sldMk cId="78436980" sldId="373"/>
        </pc:sldMkLst>
      </pc:sldChg>
      <pc:sldChg chg="new">
        <pc:chgData name="Berno, Thomas" userId="b542e3fb-d11a-409c-b715-a39e94c78857" providerId="ADAL" clId="{1CD3CA79-BE35-4255-A318-CF2F8226F5F8}" dt="2024-04-23T15:46:12.961" v="13" actId="680"/>
        <pc:sldMkLst>
          <pc:docMk/>
          <pc:sldMk cId="3298735043" sldId="374"/>
        </pc:sldMkLst>
      </pc:sldChg>
      <pc:sldChg chg="new">
        <pc:chgData name="Berno, Thomas" userId="b542e3fb-d11a-409c-b715-a39e94c78857" providerId="ADAL" clId="{1CD3CA79-BE35-4255-A318-CF2F8226F5F8}" dt="2024-04-23T15:46:16.114" v="14" actId="680"/>
        <pc:sldMkLst>
          <pc:docMk/>
          <pc:sldMk cId="2105655211" sldId="375"/>
        </pc:sldMkLst>
      </pc:sldChg>
      <pc:sldChg chg="new">
        <pc:chgData name="Berno, Thomas" userId="b542e3fb-d11a-409c-b715-a39e94c78857" providerId="ADAL" clId="{1CD3CA79-BE35-4255-A318-CF2F8226F5F8}" dt="2024-04-23T15:46:18.763" v="15" actId="680"/>
        <pc:sldMkLst>
          <pc:docMk/>
          <pc:sldMk cId="3209529122" sldId="376"/>
        </pc:sldMkLst>
      </pc:sldChg>
      <pc:sldChg chg="del">
        <pc:chgData name="Berno, Thomas" userId="b542e3fb-d11a-409c-b715-a39e94c78857" providerId="ADAL" clId="{1CD3CA79-BE35-4255-A318-CF2F8226F5F8}" dt="2024-04-23T15:45:22.491" v="0" actId="47"/>
        <pc:sldMkLst>
          <pc:docMk/>
          <pc:sldMk cId="3901396667" sldId="464"/>
        </pc:sldMkLst>
      </pc:sldChg>
      <pc:sldChg chg="del">
        <pc:chgData name="Berno, Thomas" userId="b542e3fb-d11a-409c-b715-a39e94c78857" providerId="ADAL" clId="{1CD3CA79-BE35-4255-A318-CF2F8226F5F8}" dt="2024-04-23T15:45:22.491" v="0" actId="47"/>
        <pc:sldMkLst>
          <pc:docMk/>
          <pc:sldMk cId="3826858476" sldId="515"/>
        </pc:sldMkLst>
      </pc:sldChg>
      <pc:sldChg chg="del">
        <pc:chgData name="Berno, Thomas" userId="b542e3fb-d11a-409c-b715-a39e94c78857" providerId="ADAL" clId="{1CD3CA79-BE35-4255-A318-CF2F8226F5F8}" dt="2024-04-23T15:45:22.491" v="0" actId="47"/>
        <pc:sldMkLst>
          <pc:docMk/>
          <pc:sldMk cId="158592672" sldId="583"/>
        </pc:sldMkLst>
      </pc:sldChg>
      <pc:sldChg chg="del">
        <pc:chgData name="Berno, Thomas" userId="b542e3fb-d11a-409c-b715-a39e94c78857" providerId="ADAL" clId="{1CD3CA79-BE35-4255-A318-CF2F8226F5F8}" dt="2024-04-23T15:45:22.491" v="0" actId="47"/>
        <pc:sldMkLst>
          <pc:docMk/>
          <pc:sldMk cId="773353937" sldId="585"/>
        </pc:sldMkLst>
      </pc:sldChg>
      <pc:sldChg chg="del">
        <pc:chgData name="Berno, Thomas" userId="b542e3fb-d11a-409c-b715-a39e94c78857" providerId="ADAL" clId="{1CD3CA79-BE35-4255-A318-CF2F8226F5F8}" dt="2024-04-23T15:45:22.491" v="0" actId="47"/>
        <pc:sldMkLst>
          <pc:docMk/>
          <pc:sldMk cId="2005901975" sldId="588"/>
        </pc:sldMkLst>
      </pc:sldChg>
      <pc:sldChg chg="del">
        <pc:chgData name="Berno, Thomas" userId="b542e3fb-d11a-409c-b715-a39e94c78857" providerId="ADAL" clId="{1CD3CA79-BE35-4255-A318-CF2F8226F5F8}" dt="2024-04-23T15:45:22.491" v="0" actId="47"/>
        <pc:sldMkLst>
          <pc:docMk/>
          <pc:sldMk cId="4033992803" sldId="592"/>
        </pc:sldMkLst>
      </pc:sldChg>
      <pc:sldChg chg="del">
        <pc:chgData name="Berno, Thomas" userId="b542e3fb-d11a-409c-b715-a39e94c78857" providerId="ADAL" clId="{1CD3CA79-BE35-4255-A318-CF2F8226F5F8}" dt="2024-04-23T15:45:22.491" v="0" actId="47"/>
        <pc:sldMkLst>
          <pc:docMk/>
          <pc:sldMk cId="1996489195" sldId="593"/>
        </pc:sldMkLst>
      </pc:sldChg>
      <pc:sldChg chg="del">
        <pc:chgData name="Berno, Thomas" userId="b542e3fb-d11a-409c-b715-a39e94c78857" providerId="ADAL" clId="{1CD3CA79-BE35-4255-A318-CF2F8226F5F8}" dt="2024-04-23T15:45:22.491" v="0" actId="47"/>
        <pc:sldMkLst>
          <pc:docMk/>
          <pc:sldMk cId="1983413376" sldId="1210"/>
        </pc:sldMkLst>
      </pc:sldChg>
      <pc:sldChg chg="del">
        <pc:chgData name="Berno, Thomas" userId="b542e3fb-d11a-409c-b715-a39e94c78857" providerId="ADAL" clId="{1CD3CA79-BE35-4255-A318-CF2F8226F5F8}" dt="2024-04-23T15:45:22.491" v="0" actId="47"/>
        <pc:sldMkLst>
          <pc:docMk/>
          <pc:sldMk cId="2874953298" sldId="1211"/>
        </pc:sldMkLst>
      </pc:sldChg>
      <pc:sldChg chg="del">
        <pc:chgData name="Berno, Thomas" userId="b542e3fb-d11a-409c-b715-a39e94c78857" providerId="ADAL" clId="{1CD3CA79-BE35-4255-A318-CF2F8226F5F8}" dt="2024-04-23T15:45:22.491" v="0" actId="47"/>
        <pc:sldMkLst>
          <pc:docMk/>
          <pc:sldMk cId="2022427843" sldId="1214"/>
        </pc:sldMkLst>
      </pc:sldChg>
      <pc:sldChg chg="del">
        <pc:chgData name="Berno, Thomas" userId="b542e3fb-d11a-409c-b715-a39e94c78857" providerId="ADAL" clId="{1CD3CA79-BE35-4255-A318-CF2F8226F5F8}" dt="2024-04-23T15:45:22.491" v="0" actId="47"/>
        <pc:sldMkLst>
          <pc:docMk/>
          <pc:sldMk cId="3081982775" sldId="1215"/>
        </pc:sldMkLst>
      </pc:sldChg>
      <pc:sldChg chg="del">
        <pc:chgData name="Berno, Thomas" userId="b542e3fb-d11a-409c-b715-a39e94c78857" providerId="ADAL" clId="{1CD3CA79-BE35-4255-A318-CF2F8226F5F8}" dt="2024-04-23T15:45:22.491" v="0" actId="47"/>
        <pc:sldMkLst>
          <pc:docMk/>
          <pc:sldMk cId="29052936" sldId="1216"/>
        </pc:sldMkLst>
      </pc:sldChg>
      <pc:sldMasterChg chg="del delSldLayout">
        <pc:chgData name="Berno, Thomas" userId="b542e3fb-d11a-409c-b715-a39e94c78857" providerId="ADAL" clId="{1CD3CA79-BE35-4255-A318-CF2F8226F5F8}" dt="2024-04-23T15:45:22.491" v="0" actId="47"/>
        <pc:sldMasterMkLst>
          <pc:docMk/>
          <pc:sldMasterMk cId="29650005" sldId="2147483648"/>
        </pc:sldMasterMkLst>
        <pc:sldLayoutChg chg="del">
          <pc:chgData name="Berno, Thomas" userId="b542e3fb-d11a-409c-b715-a39e94c78857" providerId="ADAL" clId="{1CD3CA79-BE35-4255-A318-CF2F8226F5F8}" dt="2024-04-23T15:45:22.491" v="0" actId="47"/>
          <pc:sldLayoutMkLst>
            <pc:docMk/>
            <pc:sldMasterMk cId="29650005" sldId="2147483648"/>
            <pc:sldLayoutMk cId="1794903430" sldId="2147483650"/>
          </pc:sldLayoutMkLst>
        </pc:sldLayoutChg>
        <pc:sldLayoutChg chg="del">
          <pc:chgData name="Berno, Thomas" userId="b542e3fb-d11a-409c-b715-a39e94c78857" providerId="ADAL" clId="{1CD3CA79-BE35-4255-A318-CF2F8226F5F8}" dt="2024-04-23T15:45:22.491" v="0" actId="47"/>
          <pc:sldLayoutMkLst>
            <pc:docMk/>
            <pc:sldMasterMk cId="29650005" sldId="2147483648"/>
            <pc:sldLayoutMk cId="1693680314" sldId="2147483660"/>
          </pc:sldLayoutMkLst>
        </pc:sldLayoutChg>
      </pc:sldMasterChg>
      <pc:sldMasterChg chg="del delSldLayout">
        <pc:chgData name="Berno, Thomas" userId="b542e3fb-d11a-409c-b715-a39e94c78857" providerId="ADAL" clId="{1CD3CA79-BE35-4255-A318-CF2F8226F5F8}" dt="2024-04-23T15:45:22.491" v="0" actId="47"/>
        <pc:sldMasterMkLst>
          <pc:docMk/>
          <pc:sldMasterMk cId="1516853850" sldId="2147483696"/>
        </pc:sldMasterMkLst>
        <pc:sldLayoutChg chg="del">
          <pc:chgData name="Berno, Thomas" userId="b542e3fb-d11a-409c-b715-a39e94c78857" providerId="ADAL" clId="{1CD3CA79-BE35-4255-A318-CF2F8226F5F8}" dt="2024-04-23T15:45:22.491" v="0" actId="47"/>
          <pc:sldLayoutMkLst>
            <pc:docMk/>
            <pc:sldMasterMk cId="1516853850" sldId="2147483696"/>
            <pc:sldLayoutMk cId="2275723024" sldId="2147483697"/>
          </pc:sldLayoutMkLst>
        </pc:sldLayoutChg>
        <pc:sldLayoutChg chg="del">
          <pc:chgData name="Berno, Thomas" userId="b542e3fb-d11a-409c-b715-a39e94c78857" providerId="ADAL" clId="{1CD3CA79-BE35-4255-A318-CF2F8226F5F8}" dt="2024-04-23T15:45:22.491" v="0" actId="47"/>
          <pc:sldLayoutMkLst>
            <pc:docMk/>
            <pc:sldMasterMk cId="1516853850" sldId="2147483696"/>
            <pc:sldLayoutMk cId="3818938310" sldId="2147483698"/>
          </pc:sldLayoutMkLst>
        </pc:sldLayoutChg>
        <pc:sldLayoutChg chg="del">
          <pc:chgData name="Berno, Thomas" userId="b542e3fb-d11a-409c-b715-a39e94c78857" providerId="ADAL" clId="{1CD3CA79-BE35-4255-A318-CF2F8226F5F8}" dt="2024-04-23T15:45:22.491" v="0" actId="47"/>
          <pc:sldLayoutMkLst>
            <pc:docMk/>
            <pc:sldMasterMk cId="1516853850" sldId="2147483696"/>
            <pc:sldLayoutMk cId="3429955683" sldId="2147483699"/>
          </pc:sldLayoutMkLst>
        </pc:sldLayoutChg>
        <pc:sldLayoutChg chg="del">
          <pc:chgData name="Berno, Thomas" userId="b542e3fb-d11a-409c-b715-a39e94c78857" providerId="ADAL" clId="{1CD3CA79-BE35-4255-A318-CF2F8226F5F8}" dt="2024-04-23T15:45:22.491" v="0" actId="47"/>
          <pc:sldLayoutMkLst>
            <pc:docMk/>
            <pc:sldMasterMk cId="1516853850" sldId="2147483696"/>
            <pc:sldLayoutMk cId="3260970112" sldId="2147483700"/>
          </pc:sldLayoutMkLst>
        </pc:sldLayoutChg>
        <pc:sldLayoutChg chg="del">
          <pc:chgData name="Berno, Thomas" userId="b542e3fb-d11a-409c-b715-a39e94c78857" providerId="ADAL" clId="{1CD3CA79-BE35-4255-A318-CF2F8226F5F8}" dt="2024-04-23T15:45:22.491" v="0" actId="47"/>
          <pc:sldLayoutMkLst>
            <pc:docMk/>
            <pc:sldMasterMk cId="1516853850" sldId="2147483696"/>
            <pc:sldLayoutMk cId="2231025342" sldId="2147483701"/>
          </pc:sldLayoutMkLst>
        </pc:sldLayoutChg>
        <pc:sldLayoutChg chg="del">
          <pc:chgData name="Berno, Thomas" userId="b542e3fb-d11a-409c-b715-a39e94c78857" providerId="ADAL" clId="{1CD3CA79-BE35-4255-A318-CF2F8226F5F8}" dt="2024-04-23T15:45:22.491" v="0" actId="47"/>
          <pc:sldLayoutMkLst>
            <pc:docMk/>
            <pc:sldMasterMk cId="1516853850" sldId="2147483696"/>
            <pc:sldLayoutMk cId="2015390272" sldId="2147483702"/>
          </pc:sldLayoutMkLst>
        </pc:sldLayoutChg>
        <pc:sldLayoutChg chg="del">
          <pc:chgData name="Berno, Thomas" userId="b542e3fb-d11a-409c-b715-a39e94c78857" providerId="ADAL" clId="{1CD3CA79-BE35-4255-A318-CF2F8226F5F8}" dt="2024-04-23T15:45:22.491" v="0" actId="47"/>
          <pc:sldLayoutMkLst>
            <pc:docMk/>
            <pc:sldMasterMk cId="1516853850" sldId="2147483696"/>
            <pc:sldLayoutMk cId="381282584" sldId="2147483703"/>
          </pc:sldLayoutMkLst>
        </pc:sldLayoutChg>
        <pc:sldLayoutChg chg="del">
          <pc:chgData name="Berno, Thomas" userId="b542e3fb-d11a-409c-b715-a39e94c78857" providerId="ADAL" clId="{1CD3CA79-BE35-4255-A318-CF2F8226F5F8}" dt="2024-04-23T15:45:22.491" v="0" actId="47"/>
          <pc:sldLayoutMkLst>
            <pc:docMk/>
            <pc:sldMasterMk cId="1516853850" sldId="2147483696"/>
            <pc:sldLayoutMk cId="2408196914" sldId="2147483704"/>
          </pc:sldLayoutMkLst>
        </pc:sldLayoutChg>
        <pc:sldLayoutChg chg="del">
          <pc:chgData name="Berno, Thomas" userId="b542e3fb-d11a-409c-b715-a39e94c78857" providerId="ADAL" clId="{1CD3CA79-BE35-4255-A318-CF2F8226F5F8}" dt="2024-04-23T15:45:22.491" v="0" actId="47"/>
          <pc:sldLayoutMkLst>
            <pc:docMk/>
            <pc:sldMasterMk cId="1516853850" sldId="2147483696"/>
            <pc:sldLayoutMk cId="1203918620" sldId="2147483705"/>
          </pc:sldLayoutMkLst>
        </pc:sldLayoutChg>
        <pc:sldLayoutChg chg="del">
          <pc:chgData name="Berno, Thomas" userId="b542e3fb-d11a-409c-b715-a39e94c78857" providerId="ADAL" clId="{1CD3CA79-BE35-4255-A318-CF2F8226F5F8}" dt="2024-04-23T15:45:22.491" v="0" actId="47"/>
          <pc:sldLayoutMkLst>
            <pc:docMk/>
            <pc:sldMasterMk cId="1516853850" sldId="2147483696"/>
            <pc:sldLayoutMk cId="1202234484" sldId="2147483706"/>
          </pc:sldLayoutMkLst>
        </pc:sldLayoutChg>
        <pc:sldLayoutChg chg="del">
          <pc:chgData name="Berno, Thomas" userId="b542e3fb-d11a-409c-b715-a39e94c78857" providerId="ADAL" clId="{1CD3CA79-BE35-4255-A318-CF2F8226F5F8}" dt="2024-04-23T15:45:22.491" v="0" actId="47"/>
          <pc:sldLayoutMkLst>
            <pc:docMk/>
            <pc:sldMasterMk cId="1516853850" sldId="2147483696"/>
            <pc:sldLayoutMk cId="1969414440" sldId="2147483707"/>
          </pc:sldLayoutMkLst>
        </pc:sldLayoutChg>
        <pc:sldLayoutChg chg="del">
          <pc:chgData name="Berno, Thomas" userId="b542e3fb-d11a-409c-b715-a39e94c78857" providerId="ADAL" clId="{1CD3CA79-BE35-4255-A318-CF2F8226F5F8}" dt="2024-04-23T15:45:22.491" v="0" actId="47"/>
          <pc:sldLayoutMkLst>
            <pc:docMk/>
            <pc:sldMasterMk cId="1516853850" sldId="2147483696"/>
            <pc:sldLayoutMk cId="2069868280" sldId="2147483708"/>
          </pc:sldLayoutMkLst>
        </pc:sldLayoutChg>
      </pc:sldMasterChg>
      <pc:sldMasterChg chg="delSldLayout">
        <pc:chgData name="Berno, Thomas" userId="b542e3fb-d11a-409c-b715-a39e94c78857" providerId="ADAL" clId="{1CD3CA79-BE35-4255-A318-CF2F8226F5F8}" dt="2024-04-23T15:45:22.491" v="0" actId="47"/>
        <pc:sldMasterMkLst>
          <pc:docMk/>
          <pc:sldMasterMk cId="3678709867" sldId="2147483711"/>
        </pc:sldMasterMkLst>
        <pc:sldLayoutChg chg="del">
          <pc:chgData name="Berno, Thomas" userId="b542e3fb-d11a-409c-b715-a39e94c78857" providerId="ADAL" clId="{1CD3CA79-BE35-4255-A318-CF2F8226F5F8}" dt="2024-04-23T15:45:22.491" v="0" actId="47"/>
          <pc:sldLayoutMkLst>
            <pc:docMk/>
            <pc:sldMasterMk cId="3678709867" sldId="2147483711"/>
            <pc:sldLayoutMk cId="3481689659" sldId="2147483681"/>
          </pc:sldLayoutMkLst>
        </pc:sldLayoutChg>
        <pc:sldLayoutChg chg="del">
          <pc:chgData name="Berno, Thomas" userId="b542e3fb-d11a-409c-b715-a39e94c78857" providerId="ADAL" clId="{1CD3CA79-BE35-4255-A318-CF2F8226F5F8}" dt="2024-04-23T15:45:22.491" v="0" actId="47"/>
          <pc:sldLayoutMkLst>
            <pc:docMk/>
            <pc:sldMasterMk cId="3678709867" sldId="2147483711"/>
            <pc:sldLayoutMk cId="3834552732" sldId="2147483695"/>
          </pc:sldLayoutMkLst>
        </pc:sldLayoutChg>
        <pc:sldLayoutChg chg="del">
          <pc:chgData name="Berno, Thomas" userId="b542e3fb-d11a-409c-b715-a39e94c78857" providerId="ADAL" clId="{1CD3CA79-BE35-4255-A318-CF2F8226F5F8}" dt="2024-04-23T15:45:22.491" v="0" actId="47"/>
          <pc:sldLayoutMkLst>
            <pc:docMk/>
            <pc:sldMasterMk cId="3678709867" sldId="2147483711"/>
            <pc:sldLayoutMk cId="3469683038" sldId="214748370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045D788F-D544-486A-A886-94FC1203EA64}" type="datetimeFigureOut">
              <a:rPr lang="en-CA" smtClean="0"/>
              <a:pPr/>
              <a:t>2024-04-23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9B286D90-A046-456E-A55C-F0C93EDCB5F5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0549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86D90-A046-456E-A55C-F0C93EDCB5F5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3052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86D90-A046-456E-A55C-F0C93EDCB5F5}" type="slidenum">
              <a:rPr lang="en-CA" smtClean="0"/>
              <a:pPr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2867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93CDCBC-784F-95E2-FD40-1D71C5800F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3" b="13603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C5F5C5-7946-4148-82E3-5145B50F09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820" y="2347504"/>
            <a:ext cx="2877659" cy="165576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C358DF-08E9-4038-A8FA-2F146E89F5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4821" y="4137411"/>
            <a:ext cx="2877658" cy="8229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E40857-87A3-1900-FBC4-1EF68D08FF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189" y="1331296"/>
            <a:ext cx="1525457" cy="53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8C6CBC-52F4-48D7-8A7E-349E4945F965}"/>
              </a:ext>
            </a:extLst>
          </p:cNvPr>
          <p:cNvSpPr/>
          <p:nvPr userDrawn="1"/>
        </p:nvSpPr>
        <p:spPr>
          <a:xfrm>
            <a:off x="0" y="1"/>
            <a:ext cx="603504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DB7511-DEFB-4965-8AFD-9D245D98438B}"/>
              </a:ext>
            </a:extLst>
          </p:cNvPr>
          <p:cNvSpPr/>
          <p:nvPr userDrawn="1"/>
        </p:nvSpPr>
        <p:spPr>
          <a:xfrm>
            <a:off x="0" y="1860696"/>
            <a:ext cx="6035040" cy="31685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705FB9-860F-4488-8136-B45C8F1B7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19" y="91440"/>
            <a:ext cx="5486400" cy="118872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>
                <a:solidFill>
                  <a:srgbClr val="595959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B62D3-9880-470E-8EA0-838EFCDB5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2085378"/>
            <a:ext cx="5467732" cy="271753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Tx/>
              <a:buSzPct val="100000"/>
              <a:buFont typeface="Symbol" panose="05050102010706020507" pitchFamily="18" charset="2"/>
              <a:buChar char="·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Tx/>
              <a:buSzPct val="100000"/>
              <a:buFont typeface="Symbol" panose="05050102010706020507" pitchFamily="18" charset="2"/>
              <a:buChar char="·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Tx/>
              <a:buSzPct val="100000"/>
              <a:buFont typeface="Symbol" panose="05050102010706020507" pitchFamily="18" charset="2"/>
              <a:buChar char="·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Tx/>
              <a:buSzPct val="100000"/>
              <a:buFont typeface="Symbol" panose="05050102010706020507" pitchFamily="18" charset="2"/>
              <a:buChar char="·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Tx/>
              <a:buSzPct val="100000"/>
              <a:buFont typeface="Symbol" panose="05050102010706020507" pitchFamily="18" charset="2"/>
              <a:buChar char="·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CE45038-5FE4-4C42-A885-44CF6079003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3782" y="3666836"/>
            <a:ext cx="5688087" cy="252152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rgbClr val="46712B"/>
              </a:buClr>
              <a:buSzPct val="100000"/>
              <a:buFont typeface="Symbol" panose="05050102010706020507" pitchFamily="18" charset="2"/>
              <a:buChar char="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46712B"/>
              </a:buClr>
              <a:buSzPct val="100000"/>
              <a:buFont typeface="Symbol" panose="05050102010706020507" pitchFamily="18" charset="2"/>
              <a:buChar char="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46712B"/>
              </a:buClr>
              <a:buSzPct val="100000"/>
              <a:buFont typeface="Symbol" panose="05050102010706020507" pitchFamily="18" charset="2"/>
              <a:buChar char="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46712B"/>
              </a:buClr>
              <a:buSzPct val="100000"/>
              <a:buFont typeface="Symbol" panose="05050102010706020507" pitchFamily="18" charset="2"/>
              <a:buChar char="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46712B"/>
              </a:buClr>
              <a:buSzPct val="100000"/>
              <a:buFont typeface="Symbol" panose="05050102010706020507" pitchFamily="18" charset="2"/>
              <a:buChar char="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4615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B8FACDF-5CA3-48D7-B623-7CC0007F67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9" b="10718"/>
          <a:stretch/>
        </p:blipFill>
        <p:spPr>
          <a:xfrm>
            <a:off x="4262" y="-10634"/>
            <a:ext cx="12192000" cy="686863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963CED9-F823-4B69-AA09-14305019370F}"/>
              </a:ext>
            </a:extLst>
          </p:cNvPr>
          <p:cNvSpPr/>
          <p:nvPr userDrawn="1"/>
        </p:nvSpPr>
        <p:spPr>
          <a:xfrm>
            <a:off x="4262" y="-10635"/>
            <a:ext cx="12192000" cy="6868633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99FC2D-04D7-4891-B13D-E7D107C90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150" y="3184161"/>
            <a:ext cx="10515600" cy="1198369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8C0E-47BC-497A-B7EB-F96A941A4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6150" y="1490584"/>
            <a:ext cx="10515600" cy="15001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800" cap="all" spc="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166693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8C6CBC-52F4-48D7-8A7E-349E4945F965}"/>
              </a:ext>
            </a:extLst>
          </p:cNvPr>
          <p:cNvSpPr/>
          <p:nvPr userDrawn="1"/>
        </p:nvSpPr>
        <p:spPr>
          <a:xfrm>
            <a:off x="0" y="1"/>
            <a:ext cx="603504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DB7511-DEFB-4965-8AFD-9D245D98438B}"/>
              </a:ext>
            </a:extLst>
          </p:cNvPr>
          <p:cNvSpPr/>
          <p:nvPr userDrawn="1"/>
        </p:nvSpPr>
        <p:spPr>
          <a:xfrm>
            <a:off x="0" y="1860696"/>
            <a:ext cx="6035040" cy="31685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705FB9-860F-4488-8136-B45C8F1B7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19" y="91440"/>
            <a:ext cx="5486400" cy="118872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>
                <a:solidFill>
                  <a:srgbClr val="595959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B62D3-9880-470E-8EA0-838EFCDB5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2085378"/>
            <a:ext cx="5467732" cy="271753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Tx/>
              <a:buSzPct val="100000"/>
              <a:buFont typeface="Symbol" panose="05050102010706020507" pitchFamily="18" charset="2"/>
              <a:buChar char="·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Tx/>
              <a:buSzPct val="100000"/>
              <a:buFont typeface="Symbol" panose="05050102010706020507" pitchFamily="18" charset="2"/>
              <a:buChar char="·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Tx/>
              <a:buSzPct val="100000"/>
              <a:buFont typeface="Symbol" panose="05050102010706020507" pitchFamily="18" charset="2"/>
              <a:buChar char="·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Tx/>
              <a:buSzPct val="100000"/>
              <a:buFont typeface="Symbol" panose="05050102010706020507" pitchFamily="18" charset="2"/>
              <a:buChar char="·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Tx/>
              <a:buSzPct val="100000"/>
              <a:buFont typeface="Symbol" panose="05050102010706020507" pitchFamily="18" charset="2"/>
              <a:buChar char="·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CE45038-5FE4-4C42-A885-44CF6079003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3782" y="3666836"/>
            <a:ext cx="5688087" cy="252152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rgbClr val="46712B"/>
              </a:buClr>
              <a:buSzPct val="100000"/>
              <a:buFont typeface="Symbol" panose="05050102010706020507" pitchFamily="18" charset="2"/>
              <a:buChar char="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46712B"/>
              </a:buClr>
              <a:buSzPct val="100000"/>
              <a:buFont typeface="Symbol" panose="05050102010706020507" pitchFamily="18" charset="2"/>
              <a:buChar char="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46712B"/>
              </a:buClr>
              <a:buSzPct val="100000"/>
              <a:buFont typeface="Symbol" panose="05050102010706020507" pitchFamily="18" charset="2"/>
              <a:buChar char="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46712B"/>
              </a:buClr>
              <a:buSzPct val="100000"/>
              <a:buFont typeface="Symbol" panose="05050102010706020507" pitchFamily="18" charset="2"/>
              <a:buChar char="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46712B"/>
              </a:buClr>
              <a:buSzPct val="100000"/>
              <a:buFont typeface="Symbol" panose="05050102010706020507" pitchFamily="18" charset="2"/>
              <a:buChar char="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6180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CF3F6A-6D06-4CE9-B59D-EF262D0598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" t="1742" r="7604" b="4644"/>
          <a:stretch/>
        </p:blipFill>
        <p:spPr>
          <a:xfrm>
            <a:off x="-114005" y="-1393"/>
            <a:ext cx="12306005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963CED9-F823-4B69-AA09-14305019370F}"/>
              </a:ext>
            </a:extLst>
          </p:cNvPr>
          <p:cNvSpPr/>
          <p:nvPr userDrawn="1"/>
        </p:nvSpPr>
        <p:spPr>
          <a:xfrm>
            <a:off x="-114006" y="-12026"/>
            <a:ext cx="12306005" cy="6868633"/>
          </a:xfrm>
          <a:prstGeom prst="rect">
            <a:avLst/>
          </a:prstGeom>
          <a:solidFill>
            <a:schemeClr val="accent3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99FC2D-04D7-4891-B13D-E7D107C90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150" y="3184161"/>
            <a:ext cx="10515600" cy="1198369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8C0E-47BC-497A-B7EB-F96A941A4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6150" y="1490584"/>
            <a:ext cx="10515600" cy="15001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800" cap="all" spc="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621542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8C6CBC-52F4-48D7-8A7E-349E4945F965}"/>
              </a:ext>
            </a:extLst>
          </p:cNvPr>
          <p:cNvSpPr/>
          <p:nvPr userDrawn="1"/>
        </p:nvSpPr>
        <p:spPr>
          <a:xfrm>
            <a:off x="0" y="1"/>
            <a:ext cx="603504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DB7511-DEFB-4965-8AFD-9D245D98438B}"/>
              </a:ext>
            </a:extLst>
          </p:cNvPr>
          <p:cNvSpPr/>
          <p:nvPr userDrawn="1"/>
        </p:nvSpPr>
        <p:spPr>
          <a:xfrm>
            <a:off x="0" y="1860696"/>
            <a:ext cx="6035040" cy="316850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705FB9-860F-4488-8136-B45C8F1B7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19" y="91440"/>
            <a:ext cx="5486400" cy="118872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>
                <a:solidFill>
                  <a:srgbClr val="595959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B62D3-9880-470E-8EA0-838EFCDB5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2085378"/>
            <a:ext cx="5467732" cy="271753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Tx/>
              <a:buSzPct val="100000"/>
              <a:buFont typeface="Symbol" panose="05050102010706020507" pitchFamily="18" charset="2"/>
              <a:buChar char="·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Tx/>
              <a:buSzPct val="100000"/>
              <a:buFont typeface="Symbol" panose="05050102010706020507" pitchFamily="18" charset="2"/>
              <a:buChar char="·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Tx/>
              <a:buSzPct val="100000"/>
              <a:buFont typeface="Symbol" panose="05050102010706020507" pitchFamily="18" charset="2"/>
              <a:buChar char="·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Tx/>
              <a:buSzPct val="100000"/>
              <a:buFont typeface="Symbol" panose="05050102010706020507" pitchFamily="18" charset="2"/>
              <a:buChar char="·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Tx/>
              <a:buSzPct val="100000"/>
              <a:buFont typeface="Symbol" panose="05050102010706020507" pitchFamily="18" charset="2"/>
              <a:buChar char="·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CE45038-5FE4-4C42-A885-44CF6079003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3782" y="3666836"/>
            <a:ext cx="5688087" cy="252152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rgbClr val="46712B"/>
              </a:buClr>
              <a:buSzPct val="100000"/>
              <a:buFont typeface="Symbol" panose="05050102010706020507" pitchFamily="18" charset="2"/>
              <a:buChar char="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46712B"/>
              </a:buClr>
              <a:buSzPct val="100000"/>
              <a:buFont typeface="Symbol" panose="05050102010706020507" pitchFamily="18" charset="2"/>
              <a:buChar char="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46712B"/>
              </a:buClr>
              <a:buSzPct val="100000"/>
              <a:buFont typeface="Symbol" panose="05050102010706020507" pitchFamily="18" charset="2"/>
              <a:buChar char="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46712B"/>
              </a:buClr>
              <a:buSzPct val="100000"/>
              <a:buFont typeface="Symbol" panose="05050102010706020507" pitchFamily="18" charset="2"/>
              <a:buChar char="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46712B"/>
              </a:buClr>
              <a:buSzPct val="100000"/>
              <a:buFont typeface="Symbol" panose="05050102010706020507" pitchFamily="18" charset="2"/>
              <a:buChar char="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49907-F97B-DC67-8E42-8D4C53126769}"/>
              </a:ext>
            </a:extLst>
          </p:cNvPr>
          <p:cNvSpPr txBox="1"/>
          <p:nvPr userDrawn="1"/>
        </p:nvSpPr>
        <p:spPr>
          <a:xfrm>
            <a:off x="50111" y="6397228"/>
            <a:ext cx="54120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Insurance services provided through NFP Canada Corp. NFP is the registered business name used by NFP Canada Corp. in each of the provinces and territories of Canada, where permitted. </a:t>
            </a:r>
            <a:endParaRPr lang="en-CA" sz="900" i="1"/>
          </a:p>
        </p:txBody>
      </p:sp>
    </p:spTree>
    <p:extLst>
      <p:ext uri="{BB962C8B-B14F-4D97-AF65-F5344CB8AC3E}">
        <p14:creationId xmlns:p14="http://schemas.microsoft.com/office/powerpoint/2010/main" val="364527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DC869A-A10E-4885-981E-1C99CE489E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" t="1510" r="4662" b="824"/>
          <a:stretch/>
        </p:blipFill>
        <p:spPr>
          <a:xfrm>
            <a:off x="0" y="-10633"/>
            <a:ext cx="12216809" cy="6879266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963CED9-F823-4B69-AA09-14305019370F}"/>
              </a:ext>
            </a:extLst>
          </p:cNvPr>
          <p:cNvSpPr/>
          <p:nvPr userDrawn="1"/>
        </p:nvSpPr>
        <p:spPr>
          <a:xfrm>
            <a:off x="0" y="0"/>
            <a:ext cx="12216809" cy="6868633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99FC2D-04D7-4891-B13D-E7D107C90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150" y="3184161"/>
            <a:ext cx="10515600" cy="1198369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8C0E-47BC-497A-B7EB-F96A941A4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6150" y="1490584"/>
            <a:ext cx="10515600" cy="15001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800" cap="all" spc="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95988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98A611-F211-4F8B-A733-9548BB98A9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0" t="545" r="5092" b="11061"/>
          <a:stretch/>
        </p:blipFill>
        <p:spPr>
          <a:xfrm>
            <a:off x="3464" y="1274"/>
            <a:ext cx="12216808" cy="684223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963CED9-F823-4B69-AA09-14305019370F}"/>
              </a:ext>
            </a:extLst>
          </p:cNvPr>
          <p:cNvSpPr/>
          <p:nvPr userDrawn="1"/>
        </p:nvSpPr>
        <p:spPr>
          <a:xfrm>
            <a:off x="3463" y="-3981"/>
            <a:ext cx="12216809" cy="6868633"/>
          </a:xfrm>
          <a:prstGeom prst="rect">
            <a:avLst/>
          </a:prstGeom>
          <a:solidFill>
            <a:schemeClr val="accent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99FC2D-04D7-4891-B13D-E7D107C90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150" y="3184161"/>
            <a:ext cx="10515600" cy="1198369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8C0E-47BC-497A-B7EB-F96A941A4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6150" y="1490584"/>
            <a:ext cx="10515600" cy="15001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800" cap="all" spc="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4981445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D43495-41B3-A0D0-BCBB-BCEAC7AF96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CE1DD8-6AFF-4C18-BC18-4722855B8E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486" y="3179961"/>
            <a:ext cx="2035189" cy="7118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0391BC-138E-9E60-5D1A-E4F3330ACF84}"/>
              </a:ext>
            </a:extLst>
          </p:cNvPr>
          <p:cNvSpPr txBox="1"/>
          <p:nvPr userDrawn="1"/>
        </p:nvSpPr>
        <p:spPr>
          <a:xfrm>
            <a:off x="9974420" y="3331373"/>
            <a:ext cx="3040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>
                <a:solidFill>
                  <a:schemeClr val="bg1"/>
                </a:solidFill>
              </a:rPr>
              <a:t>NFP.ca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AA6428-0C9F-1FFB-9972-0089EB7526C3}"/>
              </a:ext>
            </a:extLst>
          </p:cNvPr>
          <p:cNvSpPr txBox="1"/>
          <p:nvPr userDrawn="1"/>
        </p:nvSpPr>
        <p:spPr>
          <a:xfrm>
            <a:off x="7130767" y="3486711"/>
            <a:ext cx="2927633" cy="280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</a:rPr>
              <a:t>© 2024 NFP Corp.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39003807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40FD28-6B61-47B8-B78D-A1D16DA8F3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C5F5C5-7946-4148-82E3-5145B50F09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2141" y="2347504"/>
            <a:ext cx="2905832" cy="165576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C358DF-08E9-4038-A8FA-2F146E89F5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2141" y="4137410"/>
            <a:ext cx="2905831" cy="8229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FFC48D-7422-4D7E-A2E9-958A1E2D3E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31" t="7973" r="12330" b="5438"/>
          <a:stretch/>
        </p:blipFill>
        <p:spPr>
          <a:xfrm>
            <a:off x="3949701" y="-19050"/>
            <a:ext cx="8242300" cy="6896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BCFE87-CB35-8ADB-E524-7039A5AA7F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189" y="1331296"/>
            <a:ext cx="1525457" cy="53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12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E0A9B9-EE7A-4FF9-8736-636143C5383A}"/>
              </a:ext>
            </a:extLst>
          </p:cNvPr>
          <p:cNvSpPr/>
          <p:nvPr userDrawn="1"/>
        </p:nvSpPr>
        <p:spPr>
          <a:xfrm>
            <a:off x="0" y="0"/>
            <a:ext cx="6092456" cy="1371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705FB9-860F-4488-8136-B45C8F1B7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91359"/>
            <a:ext cx="5486400" cy="1188882"/>
          </a:xfrm>
          <a:prstGeom prst="rect">
            <a:avLst/>
          </a:prstGeom>
        </p:spPr>
        <p:txBody>
          <a:bodyPr lIns="91440" anchor="ctr">
            <a:normAutofit/>
          </a:bodyPr>
          <a:lstStyle>
            <a:lvl1pPr>
              <a:defRPr sz="2400">
                <a:solidFill>
                  <a:srgbClr val="595959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B62D3-9880-470E-8EA0-838EFCDB5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779" y="1462959"/>
            <a:ext cx="11612880" cy="4688985"/>
          </a:xfrm>
          <a:prstGeom prst="rect">
            <a:avLst/>
          </a:prstGeom>
        </p:spPr>
        <p:txBody>
          <a:bodyPr lIns="91440">
            <a:normAutofit/>
          </a:bodyPr>
          <a:lstStyle>
            <a:lvl1pPr marL="228600" indent="-228600">
              <a:buClr>
                <a:srgbClr val="46712B"/>
              </a:buClr>
              <a:buSzPct val="100000"/>
              <a:buFont typeface="Symbol" panose="05050102010706020507" pitchFamily="18" charset="2"/>
              <a:buChar char="·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46712B"/>
              </a:buClr>
              <a:buSzPct val="100000"/>
              <a:buFont typeface="Symbol" panose="05050102010706020507" pitchFamily="18" charset="2"/>
              <a:buChar char="·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46712B"/>
              </a:buClr>
              <a:buSzPct val="100000"/>
              <a:buFont typeface="Symbol" panose="05050102010706020507" pitchFamily="18" charset="2"/>
              <a:buChar char="·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46712B"/>
              </a:buClr>
              <a:buSzPct val="100000"/>
              <a:buFont typeface="Symbol" panose="05050102010706020507" pitchFamily="18" charset="2"/>
              <a:buChar char="·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46712B"/>
              </a:buClr>
              <a:buSzPct val="100000"/>
              <a:buFont typeface="Symbol" panose="05050102010706020507" pitchFamily="18" charset="2"/>
              <a:buChar char="·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8A1C60-E318-E35A-BA95-BBB8DD84B890}"/>
              </a:ext>
            </a:extLst>
          </p:cNvPr>
          <p:cNvSpPr txBox="1"/>
          <p:nvPr userDrawn="1"/>
        </p:nvSpPr>
        <p:spPr>
          <a:xfrm>
            <a:off x="231779" y="6627168"/>
            <a:ext cx="10801728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i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Insurance services provided through NFP Canada Corp. NFP is the registered business name used by NFP Canada Corp. in each of the provinces and territories of Canada, where permitted. </a:t>
            </a:r>
            <a:endParaRPr lang="en-CA" sz="700" i="1"/>
          </a:p>
        </p:txBody>
      </p:sp>
    </p:spTree>
    <p:extLst>
      <p:ext uri="{BB962C8B-B14F-4D97-AF65-F5344CB8AC3E}">
        <p14:creationId xmlns:p14="http://schemas.microsoft.com/office/powerpoint/2010/main" val="3491235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C1B8E59-BF6D-25EB-8F96-BF83989E9C7F}"/>
              </a:ext>
            </a:extLst>
          </p:cNvPr>
          <p:cNvSpPr/>
          <p:nvPr userDrawn="1"/>
        </p:nvSpPr>
        <p:spPr>
          <a:xfrm>
            <a:off x="0" y="0"/>
            <a:ext cx="12192000" cy="1371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81B676A-79CD-27D2-01DA-310252D82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91359"/>
            <a:ext cx="5486400" cy="1188882"/>
          </a:xfrm>
          <a:prstGeom prst="rect">
            <a:avLst/>
          </a:prstGeom>
        </p:spPr>
        <p:txBody>
          <a:bodyPr lIns="91440" anchor="ctr">
            <a:normAutofit/>
          </a:bodyPr>
          <a:lstStyle>
            <a:lvl1pPr>
              <a:defRPr sz="2400">
                <a:solidFill>
                  <a:srgbClr val="595959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1D05C14-1379-EC43-2F8D-90250F86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1645921"/>
            <a:ext cx="11612880" cy="4564380"/>
          </a:xfrm>
          <a:prstGeom prst="rect">
            <a:avLst/>
          </a:prstGeom>
        </p:spPr>
        <p:txBody>
          <a:bodyPr lIns="91440">
            <a:normAutofit/>
          </a:bodyPr>
          <a:lstStyle>
            <a:lvl1pPr marL="228600" indent="-228600">
              <a:buClr>
                <a:srgbClr val="46712B"/>
              </a:buClr>
              <a:buSzPct val="100000"/>
              <a:buFont typeface="Symbol" panose="05050102010706020507" pitchFamily="18" charset="2"/>
              <a:buChar char="·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46712B"/>
              </a:buClr>
              <a:buSzPct val="100000"/>
              <a:buFont typeface="Symbol" panose="05050102010706020507" pitchFamily="18" charset="2"/>
              <a:buChar char="·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46712B"/>
              </a:buClr>
              <a:buSzPct val="100000"/>
              <a:buFont typeface="Symbol" panose="05050102010706020507" pitchFamily="18" charset="2"/>
              <a:buChar char="·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46712B"/>
              </a:buClr>
              <a:buSzPct val="100000"/>
              <a:buFont typeface="Symbol" panose="05050102010706020507" pitchFamily="18" charset="2"/>
              <a:buChar char="·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46712B"/>
              </a:buClr>
              <a:buSzPct val="100000"/>
              <a:buFont typeface="Symbol" panose="05050102010706020507" pitchFamily="18" charset="2"/>
              <a:buChar char="·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625505-F031-4DA4-01B8-D9E5106ADB5F}"/>
              </a:ext>
            </a:extLst>
          </p:cNvPr>
          <p:cNvSpPr txBox="1"/>
          <p:nvPr userDrawn="1"/>
        </p:nvSpPr>
        <p:spPr>
          <a:xfrm>
            <a:off x="231779" y="6448670"/>
            <a:ext cx="1080172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Insurance services provided through NFP Canada Corp. NFP is the registered business name used by NFP Canada Corp. in each of the provinces and territories of Canada, where permitted. </a:t>
            </a:r>
            <a:endParaRPr lang="en-CA" sz="900" i="1"/>
          </a:p>
        </p:txBody>
      </p:sp>
    </p:spTree>
    <p:extLst>
      <p:ext uri="{BB962C8B-B14F-4D97-AF65-F5344CB8AC3E}">
        <p14:creationId xmlns:p14="http://schemas.microsoft.com/office/powerpoint/2010/main" val="865879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D0A10B-AC71-4AC9-9146-08CAC3BF97BA}"/>
              </a:ext>
            </a:extLst>
          </p:cNvPr>
          <p:cNvSpPr/>
          <p:nvPr userDrawn="1"/>
        </p:nvSpPr>
        <p:spPr>
          <a:xfrm>
            <a:off x="0" y="1"/>
            <a:ext cx="3801612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27BCDF-3964-4EBC-A0DD-F5373F685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19" y="91440"/>
            <a:ext cx="3200400" cy="118872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>
                <a:solidFill>
                  <a:srgbClr val="595959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AB4512-69CA-41B5-97BE-4CB3C0C59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4319" y="1645920"/>
            <a:ext cx="3200400" cy="436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7DC53F-1E83-494D-82AA-29526159BE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091709" y="1645920"/>
            <a:ext cx="7487619" cy="41892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rgbClr val="46712B"/>
              </a:buClr>
              <a:buSzPct val="100000"/>
              <a:buFont typeface="Symbol" panose="05050102010706020507" pitchFamily="18" charset="2"/>
              <a:buChar char="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46712B"/>
              </a:buClr>
              <a:buSzPct val="100000"/>
              <a:buFont typeface="Symbol" panose="05050102010706020507" pitchFamily="18" charset="2"/>
              <a:buChar char="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46712B"/>
              </a:buClr>
              <a:buSzPct val="100000"/>
              <a:buFont typeface="Symbol" panose="05050102010706020507" pitchFamily="18" charset="2"/>
              <a:buChar char="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46712B"/>
              </a:buClr>
              <a:buSzPct val="100000"/>
              <a:buFont typeface="Symbol" panose="05050102010706020507" pitchFamily="18" charset="2"/>
              <a:buChar char="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46712B"/>
              </a:buClr>
              <a:buSzPct val="100000"/>
              <a:buFont typeface="Symbol" panose="05050102010706020507" pitchFamily="18" charset="2"/>
              <a:buChar char="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797615-48B0-FBA6-5AB6-BB65DD038D96}"/>
              </a:ext>
            </a:extLst>
          </p:cNvPr>
          <p:cNvSpPr txBox="1"/>
          <p:nvPr userDrawn="1"/>
        </p:nvSpPr>
        <p:spPr>
          <a:xfrm>
            <a:off x="3869546" y="6431078"/>
            <a:ext cx="60618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Insurance services provided through NFP Canada Corp. NFP is the registered business name used by NFP Canada Corp. in each of the provinces and territories of Canada, where permitted. </a:t>
            </a:r>
            <a:endParaRPr lang="en-CA" sz="900" i="1"/>
          </a:p>
        </p:txBody>
      </p:sp>
    </p:spTree>
    <p:extLst>
      <p:ext uri="{BB962C8B-B14F-4D97-AF65-F5344CB8AC3E}">
        <p14:creationId xmlns:p14="http://schemas.microsoft.com/office/powerpoint/2010/main" val="3039732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8C6CBC-52F4-48D7-8A7E-349E4945F965}"/>
              </a:ext>
            </a:extLst>
          </p:cNvPr>
          <p:cNvSpPr/>
          <p:nvPr userDrawn="1"/>
        </p:nvSpPr>
        <p:spPr>
          <a:xfrm>
            <a:off x="0" y="1"/>
            <a:ext cx="6092456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705FB9-860F-4488-8136-B45C8F1B7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91440"/>
            <a:ext cx="5273749" cy="118872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>
                <a:solidFill>
                  <a:srgbClr val="595959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B62D3-9880-470E-8EA0-838EFCDB5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1645920"/>
            <a:ext cx="5273750" cy="481830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rgbClr val="46712B"/>
              </a:buClr>
              <a:buSzPct val="100000"/>
              <a:buFont typeface="Symbol" panose="05050102010706020507" pitchFamily="18" charset="2"/>
              <a:buChar char="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46712B"/>
              </a:buClr>
              <a:buSzPct val="100000"/>
              <a:buFont typeface="Symbol" panose="05050102010706020507" pitchFamily="18" charset="2"/>
              <a:buChar char="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46712B"/>
              </a:buClr>
              <a:buSzPct val="100000"/>
              <a:buFont typeface="Symbol" panose="05050102010706020507" pitchFamily="18" charset="2"/>
              <a:buChar char="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46712B"/>
              </a:buClr>
              <a:buSzPct val="100000"/>
              <a:buFont typeface="Symbol" panose="05050102010706020507" pitchFamily="18" charset="2"/>
              <a:buChar char="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46712B"/>
              </a:buClr>
              <a:buSzPct val="100000"/>
              <a:buFont typeface="Symbol" panose="05050102010706020507" pitchFamily="18" charset="2"/>
              <a:buChar char="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CE45038-5FE4-4C42-A885-44CF6079003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21307" y="1645920"/>
            <a:ext cx="4829169" cy="46854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rgbClr val="46712B"/>
              </a:buClr>
              <a:buSzPct val="100000"/>
              <a:buFont typeface="Symbol" panose="05050102010706020507" pitchFamily="18" charset="2"/>
              <a:buChar char="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46712B"/>
              </a:buClr>
              <a:buSzPct val="100000"/>
              <a:buFont typeface="Symbol" panose="05050102010706020507" pitchFamily="18" charset="2"/>
              <a:buChar char="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46712B"/>
              </a:buClr>
              <a:buSzPct val="100000"/>
              <a:buFont typeface="Symbol" panose="05050102010706020507" pitchFamily="18" charset="2"/>
              <a:buChar char="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46712B"/>
              </a:buClr>
              <a:buSzPct val="100000"/>
              <a:buFont typeface="Symbol" panose="05050102010706020507" pitchFamily="18" charset="2"/>
              <a:buChar char="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46712B"/>
              </a:buClr>
              <a:buSzPct val="100000"/>
              <a:buFont typeface="Symbol" panose="05050102010706020507" pitchFamily="18" charset="2"/>
              <a:buChar char="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9971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34F9D39-EACF-46D1-AE48-0B3AF8593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" t="13271" r="4950" b="350"/>
          <a:stretch/>
        </p:blipFill>
        <p:spPr>
          <a:xfrm>
            <a:off x="1" y="-10633"/>
            <a:ext cx="12192000" cy="686863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963CED9-F823-4B69-AA09-14305019370F}"/>
              </a:ext>
            </a:extLst>
          </p:cNvPr>
          <p:cNvSpPr/>
          <p:nvPr userDrawn="1"/>
        </p:nvSpPr>
        <p:spPr>
          <a:xfrm>
            <a:off x="0" y="-10634"/>
            <a:ext cx="12192000" cy="6868633"/>
          </a:xfrm>
          <a:prstGeom prst="rect">
            <a:avLst/>
          </a:prstGeom>
          <a:solidFill>
            <a:srgbClr val="46712B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99FC2D-04D7-4891-B13D-E7D107C90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150" y="3184161"/>
            <a:ext cx="10515600" cy="1198369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8C0E-47BC-497A-B7EB-F96A941A4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6150" y="1490584"/>
            <a:ext cx="10515600" cy="15001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800" cap="all" spc="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279049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8C6CBC-52F4-48D7-8A7E-349E4945F965}"/>
              </a:ext>
            </a:extLst>
          </p:cNvPr>
          <p:cNvSpPr/>
          <p:nvPr userDrawn="1"/>
        </p:nvSpPr>
        <p:spPr>
          <a:xfrm>
            <a:off x="0" y="1"/>
            <a:ext cx="603504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DB7511-DEFB-4965-8AFD-9D245D98438B}"/>
              </a:ext>
            </a:extLst>
          </p:cNvPr>
          <p:cNvSpPr/>
          <p:nvPr userDrawn="1"/>
        </p:nvSpPr>
        <p:spPr>
          <a:xfrm>
            <a:off x="0" y="1860696"/>
            <a:ext cx="6035040" cy="316850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705FB9-860F-4488-8136-B45C8F1B7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19" y="91440"/>
            <a:ext cx="5486400" cy="118872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>
                <a:solidFill>
                  <a:srgbClr val="595959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B62D3-9880-470E-8EA0-838EFCDB5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2085378"/>
            <a:ext cx="5467732" cy="271753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Tx/>
              <a:buSzPct val="100000"/>
              <a:buFont typeface="Symbol" panose="05050102010706020507" pitchFamily="18" charset="2"/>
              <a:buChar char="·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Tx/>
              <a:buSzPct val="100000"/>
              <a:buFont typeface="Symbol" panose="05050102010706020507" pitchFamily="18" charset="2"/>
              <a:buChar char="·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Tx/>
              <a:buSzPct val="100000"/>
              <a:buFont typeface="Symbol" panose="05050102010706020507" pitchFamily="18" charset="2"/>
              <a:buChar char="·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Tx/>
              <a:buSzPct val="100000"/>
              <a:buFont typeface="Symbol" panose="05050102010706020507" pitchFamily="18" charset="2"/>
              <a:buChar char="·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Tx/>
              <a:buSzPct val="100000"/>
              <a:buFont typeface="Symbol" panose="05050102010706020507" pitchFamily="18" charset="2"/>
              <a:buChar char="·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CE45038-5FE4-4C42-A885-44CF6079003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3782" y="3666836"/>
            <a:ext cx="5688087" cy="252152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rgbClr val="46712B"/>
              </a:buClr>
              <a:buSzPct val="100000"/>
              <a:buFont typeface="Symbol" panose="05050102010706020507" pitchFamily="18" charset="2"/>
              <a:buChar char="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46712B"/>
              </a:buClr>
              <a:buSzPct val="100000"/>
              <a:buFont typeface="Symbol" panose="05050102010706020507" pitchFamily="18" charset="2"/>
              <a:buChar char="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46712B"/>
              </a:buClr>
              <a:buSzPct val="100000"/>
              <a:buFont typeface="Symbol" panose="05050102010706020507" pitchFamily="18" charset="2"/>
              <a:buChar char="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46712B"/>
              </a:buClr>
              <a:buSzPct val="100000"/>
              <a:buFont typeface="Symbol" panose="05050102010706020507" pitchFamily="18" charset="2"/>
              <a:buChar char="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46712B"/>
              </a:buClr>
              <a:buSzPct val="100000"/>
              <a:buFont typeface="Symbol" panose="05050102010706020507" pitchFamily="18" charset="2"/>
              <a:buChar char="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088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70B3547-F2D8-5552-5147-D4426F22C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150" y="3184161"/>
            <a:ext cx="10515600" cy="1198369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683763C-F988-F458-110A-4D3E5A076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6150" y="1490584"/>
            <a:ext cx="10515600" cy="15001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800" cap="all" spc="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0F9495-492D-059C-34D8-124202BD58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88CB38-0944-56DE-65FB-0A01EBEE61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0143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D2D34054-936E-817C-D1AA-0948D54F1836}"/>
              </a:ext>
            </a:extLst>
          </p:cNvPr>
          <p:cNvSpPr/>
          <p:nvPr userDrawn="1"/>
        </p:nvSpPr>
        <p:spPr>
          <a:xfrm>
            <a:off x="11564625" y="6301188"/>
            <a:ext cx="365760" cy="36576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1BDBE5-C0B4-C32A-2A94-DE3118B1FC52}"/>
              </a:ext>
            </a:extLst>
          </p:cNvPr>
          <p:cNvSpPr txBox="1"/>
          <p:nvPr userDrawn="1"/>
        </p:nvSpPr>
        <p:spPr>
          <a:xfrm>
            <a:off x="11361822" y="6356408"/>
            <a:ext cx="780221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3AC46CAC-46C4-4B51-90DC-AD6F4D77C0B8}" type="slidenum">
              <a:rPr lang="en-US" sz="1100" smtClean="0">
                <a:solidFill>
                  <a:schemeClr val="bg1"/>
                </a:solidFill>
              </a:rPr>
              <a:pPr algn="ctr"/>
              <a:t>‹#›</a:t>
            </a:fld>
            <a:endParaRPr lang="en-US" sz="110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22C085-719F-52FC-B3BB-F6A680678DA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91637" y="6391025"/>
            <a:ext cx="1006817" cy="35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09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78" r:id="rId7"/>
    <p:sldLayoutId id="2147483670" r:id="rId8"/>
    <p:sldLayoutId id="2147483671" r:id="rId9"/>
    <p:sldLayoutId id="2147483680" r:id="rId10"/>
    <p:sldLayoutId id="2147483672" r:id="rId11"/>
    <p:sldLayoutId id="2147483668" r:id="rId12"/>
    <p:sldLayoutId id="2147483673" r:id="rId13"/>
    <p:sldLayoutId id="2147483679" r:id="rId14"/>
    <p:sldLayoutId id="2147483674" r:id="rId15"/>
    <p:sldLayoutId id="2147483675" r:id="rId16"/>
    <p:sldLayoutId id="2147483677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D23BED-4CCE-4495-AB1B-06D7F8085D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Company </a:t>
            </a:r>
            <a:br>
              <a:rPr lang="en-US"/>
            </a:br>
            <a:r>
              <a:rPr lang="en-US"/>
              <a:t>Overview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C3893EF-76F2-4B93-A4AB-C65E4A0678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4820" y="4137410"/>
            <a:ext cx="2905832" cy="947546"/>
          </a:xfrm>
        </p:spPr>
        <p:txBody>
          <a:bodyPr>
            <a:normAutofit/>
          </a:bodyPr>
          <a:lstStyle/>
          <a:p>
            <a:r>
              <a:rPr lang="en-CA"/>
              <a:t>Personal Risk</a:t>
            </a:r>
          </a:p>
          <a:p>
            <a:r>
              <a:rPr lang="en-CA"/>
              <a:t>Business Insurance</a:t>
            </a:r>
          </a:p>
          <a:p>
            <a:r>
              <a:rPr lang="en-CA"/>
              <a:t>Group Benefits and Retirement </a:t>
            </a:r>
          </a:p>
          <a:p>
            <a:r>
              <a:rPr lang="en-CA"/>
              <a:t>Life and Wealth</a:t>
            </a:r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EBA2979-21A6-46E9-B2F0-21AFCBEC0383}"/>
              </a:ext>
            </a:extLst>
          </p:cNvPr>
          <p:cNvSpPr txBox="1">
            <a:spLocks/>
          </p:cNvSpPr>
          <p:nvPr/>
        </p:nvSpPr>
        <p:spPr>
          <a:xfrm>
            <a:off x="454820" y="5763560"/>
            <a:ext cx="6766223" cy="68048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7D91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Helping companies and individuals address their most significant risk, workforce, wealth management and retirement challenges.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1" i="1" u="none" strike="noStrike" kern="1200" cap="none" spc="0" normalizeH="0" baseline="0" noProof="0">
              <a:ln>
                <a:noFill/>
              </a:ln>
              <a:solidFill>
                <a:srgbClr val="007D91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23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B5E4F-3F16-E08F-1F0A-45D51C56E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234DA7-CDFB-95B5-2815-749E6B766A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564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0D913-198B-F3DF-3838-4491C27AE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12FC8-E59C-BD65-E4D0-7ED879AA92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7A0751-73DB-0C46-4599-F367F6B9BAF6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6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5B309-B2D3-CDAA-86A6-CFE068BB8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89A831-45A2-A0FB-981B-F12DBDAF02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735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13D85-931E-0F6E-E316-75D77E816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A54765-2943-5C54-5AF0-7AA1E34527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55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3CC4F-3F9E-7BFA-84CA-C3F4F7031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7A0DB-9213-D53E-7F52-F89DF0877F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529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3615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1DF46-D440-3B3C-B1A7-633DF3D739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FED9F5-6E38-6676-BF32-D6C74599C4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291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688B2-FC0A-2256-50B6-557E62005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B74BD-DAB5-7129-3C9A-A66AAB35A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965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3B8D3-EFF9-F8F6-F57C-0A596B06E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FEDA4-0501-A0D7-6DA6-BE172EB9197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7E417A-88ED-63FF-E61A-0C730BAC6A2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765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97556-790F-C3AA-FE87-B02B3FCEE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27E09-B37C-8373-CD0E-E919D1D18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5A7069-EBC8-B31F-3F9E-00736488565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21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C1DF1-4B05-FDB0-14B8-761D12E51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02F9D-1737-29AF-16CB-766F385B60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27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7189F-6113-749A-17E6-365B90DDF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7664B-209E-2056-2046-C7A240CE2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EDF079-0D26-E393-BC01-9545C9146EAF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375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F66E4-34A6-6F02-AF75-6AB4FB1EA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CC2-F646-9B5C-7C84-1CCD029F14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79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B93D6-DA15-70F6-ABFC-C0F2AC6AD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74166-C75D-61C7-6A57-04CBEB51D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4CBB8B-3B9C-AD73-9A86-D08C240342D5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70311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apabilitie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D91"/>
      </a:accent1>
      <a:accent2>
        <a:srgbClr val="ED7D31"/>
      </a:accent2>
      <a:accent3>
        <a:srgbClr val="7A327E"/>
      </a:accent3>
      <a:accent4>
        <a:srgbClr val="46712B"/>
      </a:accent4>
      <a:accent5>
        <a:srgbClr val="007EC5"/>
      </a:accent5>
      <a:accent6>
        <a:srgbClr val="C0000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e3f46c9-a219-4b45-957c-f944ed8c5ba0">
      <UserInfo>
        <DisplayName/>
        <AccountId xsi:nil="true"/>
        <AccountType/>
      </UserInfo>
    </SharedWithUsers>
    <lcf76f155ced4ddcb4097134ff3c332f xmlns="a4cee03b-466b-4034-b8cc-5d945346048b">
      <Terms xmlns="http://schemas.microsoft.com/office/infopath/2007/PartnerControls"/>
    </lcf76f155ced4ddcb4097134ff3c332f>
    <TaxCatchAll xmlns="6e3f46c9-a219-4b45-957c-f944ed8c5ba0" xsi:nil="true"/>
    <MediaLengthInSeconds xmlns="a4cee03b-466b-4034-b8cc-5d945346048b" xsi:nil="true"/>
    <Date xmlns="a4cee03b-466b-4034-b8cc-5d945346048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BC5FE1B216CE49B03B1F4F01565B1E" ma:contentTypeVersion="20" ma:contentTypeDescription="Create a new document." ma:contentTypeScope="" ma:versionID="fda2cafccaf771a58e56b363433c3d4c">
  <xsd:schema xmlns:xsd="http://www.w3.org/2001/XMLSchema" xmlns:xs="http://www.w3.org/2001/XMLSchema" xmlns:p="http://schemas.microsoft.com/office/2006/metadata/properties" xmlns:ns2="a4cee03b-466b-4034-b8cc-5d945346048b" xmlns:ns3="6e3f46c9-a219-4b45-957c-f944ed8c5ba0" targetNamespace="http://schemas.microsoft.com/office/2006/metadata/properties" ma:root="true" ma:fieldsID="18f34d5e44f017eec78e574144f8cd4c" ns2:_="" ns3:_="">
    <xsd:import namespace="a4cee03b-466b-4034-b8cc-5d945346048b"/>
    <xsd:import namespace="6e3f46c9-a219-4b45-957c-f944ed8c5b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cee03b-466b-4034-b8cc-5d94534604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16fa849-9aee-4305-8228-d5ef1c313d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Date" ma:index="26" nillable="true" ma:displayName="Date" ma:format="DateOnly" ma:internalName="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3f46c9-a219-4b45-957c-f944ed8c5ba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55fbab4-fc67-4052-88c0-7ed6b8642184}" ma:internalName="TaxCatchAll" ma:showField="CatchAllData" ma:web="6e3f46c9-a219-4b45-957c-f944ed8c5b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3FE0E73-1045-4302-9C47-C7939CD71B21}">
  <ds:schemaRefs>
    <ds:schemaRef ds:uri="6e3f46c9-a219-4b45-957c-f944ed8c5ba0"/>
    <ds:schemaRef ds:uri="a4cee03b-466b-4034-b8cc-5d945346048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3F655E8-1861-4D36-8536-6302E598024E}">
  <ds:schemaRefs>
    <ds:schemaRef ds:uri="6e3f46c9-a219-4b45-957c-f944ed8c5ba0"/>
    <ds:schemaRef ds:uri="a4cee03b-466b-4034-b8cc-5d945346048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BA6104D-3EF3-4096-91F9-F63A2AF7445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e6f978e1-75d4-4db0-904e-5b79fb778570}" enabled="0" method="" siteId="{e6f978e1-75d4-4db0-904e-5b79fb77857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34</Words>
  <Application>Microsoft Office PowerPoint</Application>
  <PresentationFormat>Widescreen</PresentationFormat>
  <Paragraphs>8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Arial Black</vt:lpstr>
      <vt:lpstr>Symbol</vt:lpstr>
      <vt:lpstr>1_Office Theme</vt:lpstr>
      <vt:lpstr>Company 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Company  Overview</dc:title>
  <dc:creator>Khan, Naafi (NFP)</dc:creator>
  <cp:lastModifiedBy>Berno, Thomas</cp:lastModifiedBy>
  <cp:revision>2</cp:revision>
  <dcterms:created xsi:type="dcterms:W3CDTF">2021-06-28T20:00:17Z</dcterms:created>
  <dcterms:modified xsi:type="dcterms:W3CDTF">2024-04-23T15:46:23Z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0x01010086BC5FE1B216CE49B03B1F4F01565B1E</vt:lpwstr>
  </property>
  <property fmtid="{D5CDD505-2E9C-101B-9397-08002B2CF9AE}" pid="3" name="ComplianceAssetId">
    <vt:lpwstr/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MediaServiceImageTags">
    <vt:lpwstr/>
  </property>
</Properties>
</file>