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modernComment_121_BC9C896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5B8A3A-4DD8-E13F-DF3B-17CA88001D69}" name="Karlin, Niki" initials="KN" userId="S::niki.karlin@nfp.com::c30637f8-a250-4242-81ce-9c3470a31bf1" providerId="AD"/>
  <p188:author id="{17942A44-1310-CBDB-7A22-7E54ABB8FBA8}" name="Boston, Jacob" initials="BJ" userId="S::jacob.boston@nfp.com::a2d30c60-26d1-42f5-a21a-7f1c799f2b6f" providerId="AD"/>
  <p188:author id="{EB428F45-11AB-FF14-D627-52CB6D6D2419}" name="Lofquist, Kylie" initials="LK" userId="S::kylie.lofquist@nfp.com::2ba35415-2f73-4d7a-b1ce-15bab828b949" providerId="AD"/>
  <p188:author id="{D14AF348-1B37-8920-D4C0-D6696DBDCBB8}" name="Jones, Kelly" initials="JK" userId="S::kelly.jones@nfp.com::e08ed8c1-aee5-4306-9e14-950bfffdd0e9" providerId="AD"/>
  <p188:author id="{82A86F55-8474-B6A0-C928-6C2B9BD0E58B}" name="Lynn, Bethany" initials="LB" userId="S::bethany.lynn@nfp.com::81a4cb73-0ed3-4aef-a139-4ea359705d91" providerId="AD"/>
  <p188:author id="{F4C66056-EE5E-1C2B-4CA3-2A6557AE7E1A}" name="Berno, Thomas" initials="BT" userId="S::thomas.berno@nfp.com::b542e3fb-d11a-409c-b715-a39e94c78857" providerId="AD"/>
  <p188:author id="{0C24FB5C-1A19-FEF5-3D5F-DB8153ECD762}" name="Hoffman, Caitlin" initials="HC" userId="S::caitlin.hoffman@nfp.com::8d724808-0653-4cd3-8963-81bc9c852f0d" providerId="AD"/>
  <p188:author id="{05FC146A-B482-CE2F-3DCE-DA1C4E840D7E}" name="Deal, Ashely" initials="DA" userId="S::ashely.deal@nfp.com::29ba479b-1d59-4630-991d-7395654b5621" providerId="AD"/>
  <p188:author id="{426B566C-B070-6C1B-7357-9BE3183F2D94}" name="Crim, Lauren" initials="CL" userId="S::lcrim@nfp.com::440a53a7-3490-4952-baf5-afd2a0afe698" providerId="AD"/>
  <p188:author id="{13C77470-4C35-49C1-1FDD-1766C431D3F5}" name="Alicia Frye" initials="AF" userId="S::Alicia.Frye@nfp.com::dc45dd3a-85b1-432e-96f9-aff892bdf788" providerId="AD"/>
  <p188:author id="{36CD7C73-3E27-C4FF-3D61-6B9FB0C80336}" name="Turk, Doug" initials="TD" userId="S::doug.turk@nfp.com::a530cd35-9380-4306-8dba-0b4562e3b07d" providerId="AD"/>
  <p188:author id="{C960BB78-66B9-75BB-852F-3A7C630DC00B}" name="Baumann, Nicole" initials="NB" userId="S::nicole.baumann@nfp.com::e4249978-7eab-4d42-875f-8ad5f0c3f28e" providerId="AD"/>
  <p188:author id="{B3234C79-52A1-3E29-EDEE-DDE4FB6A8693}" name="Westhoff, Meagan" initials="WM" userId="S::meagan.westhoff@nfp.com::13282908-e6dd-4437-838e-7cfecaf257be" providerId="AD"/>
  <p188:author id="{494AC6A5-A263-B86A-4D24-EC02E895261E}" name="Alicia Pezzula" initials="AP" userId="S::alicia.pezzula@nfp.com::dc45dd3a-85b1-432e-96f9-aff892bdf788" providerId="AD"/>
  <p188:author id="{D8550EBD-391E-3902-847A-8BB3F44A2FCF}" name="Kraft, Jazlyn" initials="KJ" userId="S::jazlyn.kraft@nfp.com::f0e250f8-642d-4bbb-ba69-7900a75198c8" providerId="AD"/>
  <p188:author id="{21BE3BED-205E-646A-0299-B27652C9E6D6}" name="Katie Pelling" initials="KP" userId="S::katie.pelling@nfp.com::f11f19dc-367c-42c4-8427-786f8b9325b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rye, Alicia" initials="FA" lastIdx="12" clrIdx="6">
    <p:extLst>
      <p:ext uri="{19B8F6BF-5375-455C-9EA6-DF929625EA0E}">
        <p15:presenceInfo xmlns:p15="http://schemas.microsoft.com/office/powerpoint/2012/main" userId="S-1-5-21-2095072923-1349868906-367356602-144826" providerId="AD"/>
      </p:ext>
    </p:extLst>
  </p:cmAuthor>
  <p:cmAuthor id="1" name="Kraft, Jazlyn" initials="KJ" lastIdx="12" clrIdx="0">
    <p:extLst>
      <p:ext uri="{19B8F6BF-5375-455C-9EA6-DF929625EA0E}">
        <p15:presenceInfo xmlns:p15="http://schemas.microsoft.com/office/powerpoint/2012/main" userId="S-1-5-21-2095072923-1349868906-367356602-157173" providerId="AD"/>
      </p:ext>
    </p:extLst>
  </p:cmAuthor>
  <p:cmAuthor id="8" name="Hoffman, Caitlin" initials="HC" lastIdx="5" clrIdx="7">
    <p:extLst>
      <p:ext uri="{19B8F6BF-5375-455C-9EA6-DF929625EA0E}">
        <p15:presenceInfo xmlns:p15="http://schemas.microsoft.com/office/powerpoint/2012/main" userId="S::caitlin.hoffman@nfp.com::8d724808-0653-4cd3-8963-81bc9c852f0d" providerId="AD"/>
      </p:ext>
    </p:extLst>
  </p:cmAuthor>
  <p:cmAuthor id="2" name="Boston, Jacob" initials="BJ" lastIdx="8" clrIdx="1">
    <p:extLst>
      <p:ext uri="{19B8F6BF-5375-455C-9EA6-DF929625EA0E}">
        <p15:presenceInfo xmlns:p15="http://schemas.microsoft.com/office/powerpoint/2012/main" userId="S-1-5-21-2095072923-1349868906-367356602-167314" providerId="AD"/>
      </p:ext>
    </p:extLst>
  </p:cmAuthor>
  <p:cmAuthor id="9" name="Alicia Frye" initials="AF" lastIdx="68" clrIdx="8">
    <p:extLst>
      <p:ext uri="{19B8F6BF-5375-455C-9EA6-DF929625EA0E}">
        <p15:presenceInfo xmlns:p15="http://schemas.microsoft.com/office/powerpoint/2012/main" userId="S::Alicia.Frye@nfp.com::dc45dd3a-85b1-432e-96f9-aff892bdf788" providerId="AD"/>
      </p:ext>
    </p:extLst>
  </p:cmAuthor>
  <p:cmAuthor id="3" name="Crim, Lauren" initials="CL" lastIdx="38" clrIdx="2">
    <p:extLst>
      <p:ext uri="{19B8F6BF-5375-455C-9EA6-DF929625EA0E}">
        <p15:presenceInfo xmlns:p15="http://schemas.microsoft.com/office/powerpoint/2012/main" userId="S::lcrim@nfp.com::6fecc5e4-515b-4fc1-8dc6-c9a83c36db54" providerId="AD"/>
      </p:ext>
    </p:extLst>
  </p:cmAuthor>
  <p:cmAuthor id="10" name="Mazurek, Mitchell" initials="MM" lastIdx="1" clrIdx="9">
    <p:extLst>
      <p:ext uri="{19B8F6BF-5375-455C-9EA6-DF929625EA0E}">
        <p15:presenceInfo xmlns:p15="http://schemas.microsoft.com/office/powerpoint/2012/main" userId="S::mitchell.mazurek@nfp.com::3614df73-849a-41b4-899a-33d3413486bd" providerId="AD"/>
      </p:ext>
    </p:extLst>
  </p:cmAuthor>
  <p:cmAuthor id="4" name="Landolfi, Denise" initials="LD" lastIdx="13" clrIdx="3">
    <p:extLst>
      <p:ext uri="{19B8F6BF-5375-455C-9EA6-DF929625EA0E}">
        <p15:presenceInfo xmlns:p15="http://schemas.microsoft.com/office/powerpoint/2012/main" userId="S::denise.landolfi@nfp.com::efc77495-a857-4735-bac7-1b494cef26d9" providerId="AD"/>
      </p:ext>
    </p:extLst>
  </p:cmAuthor>
  <p:cmAuthor id="11" name="Kraft, Jazlyn" initials="KJ [2]" lastIdx="11" clrIdx="10">
    <p:extLst>
      <p:ext uri="{19B8F6BF-5375-455C-9EA6-DF929625EA0E}">
        <p15:presenceInfo xmlns:p15="http://schemas.microsoft.com/office/powerpoint/2012/main" userId="S::jazlyn.kraft@nfp.com::f0e250f8-642d-4bbb-ba69-7900a75198c8" providerId="AD"/>
      </p:ext>
    </p:extLst>
  </p:cmAuthor>
  <p:cmAuthor id="5" name="Crim, Lauren" initials="CL [2]" lastIdx="19" clrIdx="4">
    <p:extLst>
      <p:ext uri="{19B8F6BF-5375-455C-9EA6-DF929625EA0E}">
        <p15:presenceInfo xmlns:p15="http://schemas.microsoft.com/office/powerpoint/2012/main" userId="S::lcrim@nfp.com::440a53a7-3490-4952-baf5-afd2a0afe698" providerId="AD"/>
      </p:ext>
    </p:extLst>
  </p:cmAuthor>
  <p:cmAuthor id="12" name="Berno, Thomas" initials="BT" lastIdx="3" clrIdx="11">
    <p:extLst>
      <p:ext uri="{19B8F6BF-5375-455C-9EA6-DF929625EA0E}">
        <p15:presenceInfo xmlns:p15="http://schemas.microsoft.com/office/powerpoint/2012/main" userId="S-1-5-21-2095072923-1349868906-367356602-189659" providerId="AD"/>
      </p:ext>
    </p:extLst>
  </p:cmAuthor>
  <p:cmAuthor id="6" name="Bell, Kimberly" initials="BK" lastIdx="8" clrIdx="5">
    <p:extLst>
      <p:ext uri="{19B8F6BF-5375-455C-9EA6-DF929625EA0E}">
        <p15:presenceInfo xmlns:p15="http://schemas.microsoft.com/office/powerpoint/2012/main" userId="Bell, Kimber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4F924F"/>
    <a:srgbClr val="595959"/>
    <a:srgbClr val="007D91"/>
    <a:srgbClr val="007EC5"/>
    <a:srgbClr val="467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2" d="100"/>
          <a:sy n="122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modernComment_121_BC9C89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66DA7D9-0A14-4900-B405-809F62A72709}" authorId="{494AC6A5-A263-B86A-4D24-EC02E895261E}" status="resolved" created="2024-04-05T18:48:02.259" complete="100000">
    <pc:sldMkLst xmlns:pc="http://schemas.microsoft.com/office/powerpoint/2013/main/command">
      <pc:docMk/>
      <pc:sldMk cId="3164375401" sldId="289"/>
    </pc:sldMkLst>
    <p188:txBody>
      <a:bodyPr/>
      <a:lstStyle/>
      <a:p>
        <a:r>
          <a:rPr lang="en-US"/>
          <a:t>Update logo and date.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003FD-C219-4D1B-84BF-E2EBB23DFD6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84225-663F-4905-85BE-53902EB3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F5C5-7946-4148-82E3-5145B50F0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41" y="2347504"/>
            <a:ext cx="2905832" cy="1655762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358DF-08E9-4038-A8FA-2F146E89F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141" y="4137411"/>
            <a:ext cx="2905831" cy="8229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group of images of different countries/regions&#10;&#10;Description automatically generated">
            <a:extLst>
              <a:ext uri="{FF2B5EF4-FFF2-40B4-BE49-F238E27FC236}">
                <a16:creationId xmlns:a16="http://schemas.microsoft.com/office/drawing/2014/main" id="{89B3A518-B634-DB15-C9D5-7D85FBC1A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3" b="136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1D0391-53E6-C8F3-5BC9-2FF45CE8B6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89" y="1331296"/>
            <a:ext cx="1525457" cy="5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79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8C6CBC-52F4-48D7-8A7E-349E4945F965}"/>
              </a:ext>
            </a:extLst>
          </p:cNvPr>
          <p:cNvSpPr/>
          <p:nvPr userDrawn="1"/>
        </p:nvSpPr>
        <p:spPr>
          <a:xfrm>
            <a:off x="0" y="1"/>
            <a:ext cx="603504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DB7511-DEFB-4965-8AFD-9D245D98438B}"/>
              </a:ext>
            </a:extLst>
          </p:cNvPr>
          <p:cNvSpPr/>
          <p:nvPr userDrawn="1"/>
        </p:nvSpPr>
        <p:spPr>
          <a:xfrm>
            <a:off x="0" y="1860696"/>
            <a:ext cx="6035040" cy="31685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05FB9-860F-4488-8136-B45C8F1B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91440"/>
            <a:ext cx="5486400" cy="118872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59595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B62D3-9880-470E-8EA0-838EFCDB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085378"/>
            <a:ext cx="5467732" cy="2717531"/>
          </a:xfr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5BD901-8F91-4016-BD62-8DCF78441D9C}"/>
              </a:ext>
            </a:extLst>
          </p:cNvPr>
          <p:cNvSpPr/>
          <p:nvPr userDrawn="1"/>
        </p:nvSpPr>
        <p:spPr>
          <a:xfrm>
            <a:off x="11579328" y="6368935"/>
            <a:ext cx="352540" cy="3525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E45038-5FE4-4C42-A885-44CF607900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3782" y="3666836"/>
            <a:ext cx="5688087" cy="2521529"/>
          </a:xfrm>
        </p:spPr>
        <p:txBody>
          <a:bodyPr>
            <a:normAutofit/>
          </a:bodyPr>
          <a:lstStyle>
            <a:lvl1pPr marL="2286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066C00-33BA-4AA6-BF6C-11A2A223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157" y="6355986"/>
            <a:ext cx="51761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5CC68AE-01BE-4C69-87E0-B478EF251A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97707-C263-BCF3-40C4-B776DDF43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1637" y="6391025"/>
            <a:ext cx="1006817" cy="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8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4F9D39-EACF-46D1-AE48-0B3AF8593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13271" r="4950" b="350"/>
          <a:stretch/>
        </p:blipFill>
        <p:spPr>
          <a:xfrm>
            <a:off x="0" y="-10633"/>
            <a:ext cx="12216809" cy="68686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63CED9-F823-4B69-AA09-14305019370F}"/>
              </a:ext>
            </a:extLst>
          </p:cNvPr>
          <p:cNvSpPr/>
          <p:nvPr userDrawn="1"/>
        </p:nvSpPr>
        <p:spPr>
          <a:xfrm>
            <a:off x="0" y="-10633"/>
            <a:ext cx="12192000" cy="6868633"/>
          </a:xfrm>
          <a:prstGeom prst="rect">
            <a:avLst/>
          </a:prstGeom>
          <a:solidFill>
            <a:srgbClr val="46712B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9FC2D-04D7-4891-B13D-E7D107C9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3184161"/>
            <a:ext cx="10515600" cy="1198369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C8C0E-47BC-497A-B7EB-F96A941A4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150" y="1490584"/>
            <a:ext cx="105156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989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8FACDF-5CA3-48D7-B623-7CC0007F6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10718"/>
          <a:stretch/>
        </p:blipFill>
        <p:spPr>
          <a:xfrm>
            <a:off x="4262" y="-10634"/>
            <a:ext cx="12192000" cy="68686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63CED9-F823-4B69-AA09-14305019370F}"/>
              </a:ext>
            </a:extLst>
          </p:cNvPr>
          <p:cNvSpPr/>
          <p:nvPr userDrawn="1"/>
        </p:nvSpPr>
        <p:spPr>
          <a:xfrm>
            <a:off x="4262" y="-10635"/>
            <a:ext cx="12192000" cy="6868633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9FC2D-04D7-4891-B13D-E7D107C9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3184161"/>
            <a:ext cx="10515600" cy="1198369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C8C0E-47BC-497A-B7EB-F96A941A4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150" y="1490584"/>
            <a:ext cx="105156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9829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CF3F6A-6D06-4CE9-B59D-EF262D059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1742" r="7604" b="4644"/>
          <a:stretch/>
        </p:blipFill>
        <p:spPr>
          <a:xfrm>
            <a:off x="-12404" y="-1393"/>
            <a:ext cx="1220440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63CED9-F823-4B69-AA09-14305019370F}"/>
              </a:ext>
            </a:extLst>
          </p:cNvPr>
          <p:cNvSpPr/>
          <p:nvPr userDrawn="1"/>
        </p:nvSpPr>
        <p:spPr>
          <a:xfrm>
            <a:off x="-114006" y="-12026"/>
            <a:ext cx="12306005" cy="6868633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9FC2D-04D7-4891-B13D-E7D107C9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3184161"/>
            <a:ext cx="10515600" cy="1198369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C8C0E-47BC-497A-B7EB-F96A941A4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150" y="1490584"/>
            <a:ext cx="105156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6177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DC869A-A10E-4885-981E-1C99CE489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1510" r="4662" b="824"/>
          <a:stretch/>
        </p:blipFill>
        <p:spPr>
          <a:xfrm>
            <a:off x="0" y="-10633"/>
            <a:ext cx="12216809" cy="687926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63CED9-F823-4B69-AA09-14305019370F}"/>
              </a:ext>
            </a:extLst>
          </p:cNvPr>
          <p:cNvSpPr/>
          <p:nvPr userDrawn="1"/>
        </p:nvSpPr>
        <p:spPr>
          <a:xfrm>
            <a:off x="0" y="0"/>
            <a:ext cx="12216809" cy="6868633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9FC2D-04D7-4891-B13D-E7D107C9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3184161"/>
            <a:ext cx="10515600" cy="1198369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C8C0E-47BC-497A-B7EB-F96A941A4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150" y="1490584"/>
            <a:ext cx="105156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1309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98A611-F211-4F8B-A733-9548BB98A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437" r="3801" b="11273"/>
          <a:stretch/>
        </p:blipFill>
        <p:spPr>
          <a:xfrm>
            <a:off x="-32083" y="-48126"/>
            <a:ext cx="12224084" cy="694623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63CED9-F823-4B69-AA09-14305019370F}"/>
              </a:ext>
            </a:extLst>
          </p:cNvPr>
          <p:cNvSpPr/>
          <p:nvPr userDrawn="1"/>
        </p:nvSpPr>
        <p:spPr>
          <a:xfrm>
            <a:off x="-32083" y="-48125"/>
            <a:ext cx="12224084" cy="694623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9FC2D-04D7-4891-B13D-E7D107C9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3184161"/>
            <a:ext cx="10515600" cy="1198369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C8C0E-47BC-497A-B7EB-F96A941A4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150" y="1490584"/>
            <a:ext cx="105156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8553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75FAE-0F8D-4408-97F1-0B5E981C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8CBCE-7703-4EBF-A02E-8DA2090D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F25D3-F3A4-4DF5-8413-23D9D74D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68AE-01BE-4C69-87E0-B478EF25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5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668DF5-E705-4B93-B122-69D5225239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2B2CD5-5792-6B59-B1BA-88AD7078D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486" y="3179961"/>
            <a:ext cx="2035189" cy="711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48CFB8-E5A3-75E9-D2B1-B2022C9F7AAC}"/>
              </a:ext>
            </a:extLst>
          </p:cNvPr>
          <p:cNvSpPr txBox="1"/>
          <p:nvPr userDrawn="1"/>
        </p:nvSpPr>
        <p:spPr>
          <a:xfrm>
            <a:off x="9974420" y="3331373"/>
            <a:ext cx="304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NFP.com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0B175-C567-A5DC-4D21-101C1402A0E0}"/>
              </a:ext>
            </a:extLst>
          </p:cNvPr>
          <p:cNvSpPr txBox="1"/>
          <p:nvPr userDrawn="1"/>
        </p:nvSpPr>
        <p:spPr>
          <a:xfrm>
            <a:off x="7130767" y="3486711"/>
            <a:ext cx="2927633" cy="28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© 2024 NFP Corp.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278094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0FD28-6B61-47B8-B78D-A1D16DA8F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5F5C5-7946-4148-82E3-5145B50F0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41" y="2347504"/>
            <a:ext cx="2905832" cy="1655762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358DF-08E9-4038-A8FA-2F146E89F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141" y="4137410"/>
            <a:ext cx="2905831" cy="8229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FFC48D-7422-4D7E-A2E9-958A1E2D3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1" t="7973" r="12330" b="5438"/>
          <a:stretch/>
        </p:blipFill>
        <p:spPr>
          <a:xfrm>
            <a:off x="3949701" y="-19050"/>
            <a:ext cx="8242300" cy="6896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FF0A6A-52D2-1809-50F6-2629F2422B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89" y="1331296"/>
            <a:ext cx="1525457" cy="5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4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F5C5-7946-4148-82E3-5145B50F0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41" y="2347504"/>
            <a:ext cx="2905832" cy="1655762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358DF-08E9-4038-A8FA-2F146E89F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141" y="4137411"/>
            <a:ext cx="2905831" cy="8229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0E2C1-7581-4B21-BA00-FC1C0D4AA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" b="10446"/>
          <a:stretch/>
        </p:blipFill>
        <p:spPr>
          <a:xfrm>
            <a:off x="5238468" y="-21265"/>
            <a:ext cx="6115332" cy="6879265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6D195-96DA-9690-2338-251C922B44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89" y="1331296"/>
            <a:ext cx="1525457" cy="5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04400DA-1AD5-44B2-A56C-D19230C86B8D}"/>
              </a:ext>
            </a:extLst>
          </p:cNvPr>
          <p:cNvSpPr/>
          <p:nvPr userDrawn="1"/>
        </p:nvSpPr>
        <p:spPr>
          <a:xfrm>
            <a:off x="11579328" y="6368935"/>
            <a:ext cx="352540" cy="3525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E0A9B9-EE7A-4FF9-8736-636143C5383A}"/>
              </a:ext>
            </a:extLst>
          </p:cNvPr>
          <p:cNvSpPr/>
          <p:nvPr userDrawn="1"/>
        </p:nvSpPr>
        <p:spPr>
          <a:xfrm>
            <a:off x="0" y="0"/>
            <a:ext cx="6092456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05FB9-860F-4488-8136-B45C8F1B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91359"/>
            <a:ext cx="5486400" cy="1188882"/>
          </a:xfrm>
        </p:spPr>
        <p:txBody>
          <a:bodyPr lIns="91440" anchor="ctr">
            <a:normAutofit/>
          </a:bodyPr>
          <a:lstStyle>
            <a:lvl1pPr>
              <a:defRPr sz="2400">
                <a:solidFill>
                  <a:srgbClr val="59595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B62D3-9880-470E-8EA0-838EFCDB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45920"/>
            <a:ext cx="11612880" cy="4688985"/>
          </a:xfrm>
        </p:spPr>
        <p:txBody>
          <a:bodyPr lIns="91440">
            <a:normAutofit/>
          </a:bodyPr>
          <a:lstStyle>
            <a:lvl1pPr marL="2286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66C00-33BA-4AA6-BF6C-11A2A223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157" y="6355986"/>
            <a:ext cx="51761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5CC68AE-01BE-4C69-87E0-B478EF251A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6DA6F-A726-1C6B-B6F9-1FB667676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1637" y="6391025"/>
            <a:ext cx="1006817" cy="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0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04400DA-1AD5-44B2-A56C-D19230C86B8D}"/>
              </a:ext>
            </a:extLst>
          </p:cNvPr>
          <p:cNvSpPr/>
          <p:nvPr userDrawn="1"/>
        </p:nvSpPr>
        <p:spPr>
          <a:xfrm>
            <a:off x="11579328" y="6368935"/>
            <a:ext cx="352540" cy="3525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05FB9-860F-4488-8136-B45C8F1B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91440"/>
            <a:ext cx="5486400" cy="1188720"/>
          </a:xfrm>
        </p:spPr>
        <p:txBody>
          <a:bodyPr lIns="91440" anchor="ctr">
            <a:normAutofit/>
          </a:bodyPr>
          <a:lstStyle>
            <a:lvl1pPr>
              <a:defRPr sz="2400">
                <a:solidFill>
                  <a:srgbClr val="59595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B62D3-9880-470E-8EA0-838EFCDB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" y="1645920"/>
            <a:ext cx="11612880" cy="4688985"/>
          </a:xfrm>
        </p:spPr>
        <p:txBody>
          <a:bodyPr lIns="91440">
            <a:normAutofit/>
          </a:bodyPr>
          <a:lstStyle>
            <a:lvl1pPr marL="2286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66C00-33BA-4AA6-BF6C-11A2A223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157" y="6355986"/>
            <a:ext cx="51761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5CC68AE-01BE-4C69-87E0-B478EF251A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E9E47-BD88-1F62-78C1-1FBD741BCE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1637" y="6391025"/>
            <a:ext cx="1006817" cy="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0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D0A10B-AC71-4AC9-9146-08CAC3BF97BA}"/>
              </a:ext>
            </a:extLst>
          </p:cNvPr>
          <p:cNvSpPr/>
          <p:nvPr userDrawn="1"/>
        </p:nvSpPr>
        <p:spPr>
          <a:xfrm>
            <a:off x="0" y="1"/>
            <a:ext cx="3801612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7BCDF-3964-4EBC-A0DD-F5373F68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91440"/>
            <a:ext cx="3200400" cy="118872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59595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B4512-69CA-41B5-97BE-4CB3C0C59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319" y="1645920"/>
            <a:ext cx="3200400" cy="436684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DC53F-1E83-494D-82AA-29526159B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91709" y="1645920"/>
            <a:ext cx="7487619" cy="4189228"/>
          </a:xfrm>
        </p:spPr>
        <p:txBody>
          <a:bodyPr>
            <a:normAutofit/>
          </a:bodyPr>
          <a:lstStyle>
            <a:lvl1pPr marL="2286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B6AAB0-7900-43A8-8F68-6B91013B05CB}"/>
              </a:ext>
            </a:extLst>
          </p:cNvPr>
          <p:cNvSpPr/>
          <p:nvPr userDrawn="1"/>
        </p:nvSpPr>
        <p:spPr>
          <a:xfrm>
            <a:off x="11579328" y="6368935"/>
            <a:ext cx="352540" cy="3525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066C00-33BA-4AA6-BF6C-11A2A223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157" y="6355986"/>
            <a:ext cx="51761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5CC68AE-01BE-4C69-87E0-B478EF251A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FE427-6AD7-EC6F-C759-4977AB003F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1637" y="6391025"/>
            <a:ext cx="1006817" cy="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2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8C6CBC-52F4-48D7-8A7E-349E4945F965}"/>
              </a:ext>
            </a:extLst>
          </p:cNvPr>
          <p:cNvSpPr/>
          <p:nvPr userDrawn="1"/>
        </p:nvSpPr>
        <p:spPr>
          <a:xfrm>
            <a:off x="0" y="1"/>
            <a:ext cx="609245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05FB9-860F-4488-8136-B45C8F1B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91440"/>
            <a:ext cx="5273749" cy="118872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59595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B62D3-9880-470E-8EA0-838EFCDB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45920"/>
            <a:ext cx="5273750" cy="4818305"/>
          </a:xfrm>
        </p:spPr>
        <p:txBody>
          <a:bodyPr>
            <a:normAutofit/>
          </a:bodyPr>
          <a:lstStyle>
            <a:lvl1pPr marL="2286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5BD901-8F91-4016-BD62-8DCF78441D9C}"/>
              </a:ext>
            </a:extLst>
          </p:cNvPr>
          <p:cNvSpPr/>
          <p:nvPr userDrawn="1"/>
        </p:nvSpPr>
        <p:spPr>
          <a:xfrm>
            <a:off x="11579328" y="6368935"/>
            <a:ext cx="352540" cy="3525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E45038-5FE4-4C42-A885-44CF607900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21307" y="1645920"/>
            <a:ext cx="4829169" cy="4685488"/>
          </a:xfrm>
        </p:spPr>
        <p:txBody>
          <a:bodyPr>
            <a:normAutofit/>
          </a:bodyPr>
          <a:lstStyle>
            <a:lvl1pPr marL="2286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066C00-33BA-4AA6-BF6C-11A2A223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157" y="6355986"/>
            <a:ext cx="51761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5CC68AE-01BE-4C69-87E0-B478EF251A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535FD-1DA7-056F-2F21-FC1CED34E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1637" y="6391025"/>
            <a:ext cx="1006817" cy="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8C6CBC-52F4-48D7-8A7E-349E4945F965}"/>
              </a:ext>
            </a:extLst>
          </p:cNvPr>
          <p:cNvSpPr/>
          <p:nvPr userDrawn="1"/>
        </p:nvSpPr>
        <p:spPr>
          <a:xfrm>
            <a:off x="0" y="1"/>
            <a:ext cx="603504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DB7511-DEFB-4965-8AFD-9D245D98438B}"/>
              </a:ext>
            </a:extLst>
          </p:cNvPr>
          <p:cNvSpPr/>
          <p:nvPr userDrawn="1"/>
        </p:nvSpPr>
        <p:spPr>
          <a:xfrm>
            <a:off x="0" y="1860696"/>
            <a:ext cx="6035040" cy="3168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05FB9-860F-4488-8136-B45C8F1B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91440"/>
            <a:ext cx="5486400" cy="118872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59595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B62D3-9880-470E-8EA0-838EFCDB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085378"/>
            <a:ext cx="5467732" cy="2717531"/>
          </a:xfr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5BD901-8F91-4016-BD62-8DCF78441D9C}"/>
              </a:ext>
            </a:extLst>
          </p:cNvPr>
          <p:cNvSpPr/>
          <p:nvPr userDrawn="1"/>
        </p:nvSpPr>
        <p:spPr>
          <a:xfrm>
            <a:off x="11579328" y="6368935"/>
            <a:ext cx="352540" cy="3525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E45038-5FE4-4C42-A885-44CF607900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3782" y="3666836"/>
            <a:ext cx="5688087" cy="2521529"/>
          </a:xfrm>
        </p:spPr>
        <p:txBody>
          <a:bodyPr>
            <a:normAutofit/>
          </a:bodyPr>
          <a:lstStyle>
            <a:lvl1pPr marL="2286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066C00-33BA-4AA6-BF6C-11A2A223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157" y="6355986"/>
            <a:ext cx="51761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5CC68AE-01BE-4C69-87E0-B478EF251A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397F6-8128-16C5-1DDF-30D462416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1637" y="6391025"/>
            <a:ext cx="1006817" cy="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78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8C6CBC-52F4-48D7-8A7E-349E4945F965}"/>
              </a:ext>
            </a:extLst>
          </p:cNvPr>
          <p:cNvSpPr/>
          <p:nvPr userDrawn="1"/>
        </p:nvSpPr>
        <p:spPr>
          <a:xfrm>
            <a:off x="0" y="1"/>
            <a:ext cx="603504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DB7511-DEFB-4965-8AFD-9D245D98438B}"/>
              </a:ext>
            </a:extLst>
          </p:cNvPr>
          <p:cNvSpPr/>
          <p:nvPr userDrawn="1"/>
        </p:nvSpPr>
        <p:spPr>
          <a:xfrm>
            <a:off x="0" y="1860696"/>
            <a:ext cx="6035040" cy="31685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05FB9-860F-4488-8136-B45C8F1B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91440"/>
            <a:ext cx="5486400" cy="118872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59595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B62D3-9880-470E-8EA0-838EFCDB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085378"/>
            <a:ext cx="5467732" cy="2717531"/>
          </a:xfr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Tx/>
              <a:buSzPct val="100000"/>
              <a:buFont typeface="Symbol" panose="05050102010706020507" pitchFamily="18" charset="2"/>
              <a:buChar char="·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5BD901-8F91-4016-BD62-8DCF78441D9C}"/>
              </a:ext>
            </a:extLst>
          </p:cNvPr>
          <p:cNvSpPr/>
          <p:nvPr userDrawn="1"/>
        </p:nvSpPr>
        <p:spPr>
          <a:xfrm>
            <a:off x="11579328" y="6368935"/>
            <a:ext cx="352540" cy="3525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E45038-5FE4-4C42-A885-44CF607900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3782" y="3666836"/>
            <a:ext cx="5688087" cy="2521529"/>
          </a:xfrm>
        </p:spPr>
        <p:txBody>
          <a:bodyPr>
            <a:normAutofit/>
          </a:bodyPr>
          <a:lstStyle>
            <a:lvl1pPr marL="2286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6712B"/>
              </a:buClr>
              <a:buSzPct val="100000"/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066C00-33BA-4AA6-BF6C-11A2A223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157" y="6355986"/>
            <a:ext cx="51761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5CC68AE-01BE-4C69-87E0-B478EF251A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D0311-6A86-1914-8943-46A67748C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1637" y="6391025"/>
            <a:ext cx="1006817" cy="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4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B60E49-DDC6-4880-AD16-A20A86D1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4F56-C1D6-40F7-828D-0A27D09CB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E4137-1237-4883-B0F2-B42423229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EE96E-CDAB-4FFC-880C-87ADCBD16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42545-448B-4B70-845B-F203324A8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68AE-01BE-4C69-87E0-B478EF25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0" r:id="rId4"/>
    <p:sldLayoutId id="2147483661" r:id="rId5"/>
    <p:sldLayoutId id="2147483653" r:id="rId6"/>
    <p:sldLayoutId id="2147483660" r:id="rId7"/>
    <p:sldLayoutId id="2147483665" r:id="rId8"/>
    <p:sldLayoutId id="2147483666" r:id="rId9"/>
    <p:sldLayoutId id="2147483667" r:id="rId10"/>
    <p:sldLayoutId id="2147483651" r:id="rId11"/>
    <p:sldLayoutId id="2147483664" r:id="rId12"/>
    <p:sldLayoutId id="2147483669" r:id="rId13"/>
    <p:sldLayoutId id="2147483670" r:id="rId14"/>
    <p:sldLayoutId id="2147483671" r:id="rId15"/>
    <p:sldLayoutId id="2147483655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1_BC9C896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6BE3-130D-49C7-6B82-97C0A7268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81B40-CE1A-2F23-BB1E-F376427501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85541-7BFE-6F42-49AD-4580FBEE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4CD09-7527-DE58-24B0-5FEE6EFF2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3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2571-0F27-9AB4-F3F6-D0DD1758F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F37C8-936B-6732-1620-E48219322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F0DA0-F309-4D20-096E-40AB65F6CF6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FEB01-7C40-0D36-3098-54340E06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68AE-01BE-4C69-87E0-B478EF251A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E640-F0D8-CEA7-4B74-FF663DCB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F8254-3DDB-BFE1-D9BB-01A13402C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6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F29E-B539-6A2F-41BD-7090D13A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9731C-50AB-9D6D-1244-5CA8588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28699-A8FB-AC70-356E-1FF2A1D0FC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9F473-BDB8-7370-00B1-8BC9C051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68AE-01BE-4C69-87E0-B478EF251A0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3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76F8-5CB8-7282-EDC3-429C50AF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DCD0F-1AF5-9B6C-5896-E40831852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651A-EFB6-B1FF-58CB-38D6500C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C7EDF-8E9E-EF8C-34D2-6C46B1557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CEA77-8EB4-7A89-3571-A1E7FBB9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68AE-01BE-4C69-87E0-B478EF251A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4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3754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D063-9132-6813-CC47-0A29A8D69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5A1BA-7973-821F-3C47-8978A14D8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2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9782-72DE-F360-D654-0711C4E81E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CECA7-3920-83E1-E3E2-EBA34FC9C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1895-8283-F55E-F7EE-CD757076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742F3-4107-2308-A72A-3646FDB7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C6394-E975-0F26-158B-04349AF0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68AE-01BE-4C69-87E0-B478EF251A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7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240A-4275-24A0-DAED-E088A19D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C1F2C-38DF-6619-24A1-3919D563C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ADEBC-39E4-EB21-B70D-0CDCD6FF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68AE-01BE-4C69-87E0-B478EF251A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2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3698D-4B24-C527-94A1-1E9DDC4E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1524F-911A-ECE8-F56D-56D6F6760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AE89B-3DB1-2315-34EB-D97A2E413F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6516A-420C-3F3D-D51D-D0EB563F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68AE-01BE-4C69-87E0-B478EF251A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DEF4-BD6F-ADE3-F2C4-FD953B84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9A19D-5CC0-929C-04A0-7045A5B31E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0E4A5-F2D0-4FFB-8E21-0380408842B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B309A-F131-E339-1E68-FC4F4A7D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68AE-01BE-4C69-87E0-B478EF251A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6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9579-40DC-3707-5C9B-868CA634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0F03E-A88F-4886-0BFC-E9231F8DB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D1F5-6C7F-B182-C2C7-598ABE7D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87B1-B710-5D16-89D4-2DE8D0FC0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68838-8C1F-A21F-3F31-28DC1D4C7F8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AC448-EDB8-D3B1-3CE7-6F500AD0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68AE-01BE-4C69-87E0-B478EF251A0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51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pabiliti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D91"/>
      </a:accent1>
      <a:accent2>
        <a:srgbClr val="ED7D31"/>
      </a:accent2>
      <a:accent3>
        <a:srgbClr val="7A327E"/>
      </a:accent3>
      <a:accent4>
        <a:srgbClr val="46712B"/>
      </a:accent4>
      <a:accent5>
        <a:srgbClr val="007EC5"/>
      </a:accent5>
      <a:accent6>
        <a:srgbClr val="C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P_Aon_Template" id="{0A61D471-13A6-4068-895D-4170DABAF98A}" vid="{50E20150-0C67-44DF-A39F-0027D84B4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e3f46c9-a219-4b45-957c-f944ed8c5ba0">
      <UserInfo>
        <DisplayName>Berno, Thomas</DisplayName>
        <AccountId>315</AccountId>
        <AccountType/>
      </UserInfo>
      <UserInfo>
        <DisplayName>Pezzula, Alicia</DisplayName>
        <AccountId>159</AccountId>
        <AccountType/>
      </UserInfo>
      <UserInfo>
        <DisplayName>Grisak, Jesse</DisplayName>
        <AccountId>5832</AccountId>
        <AccountType/>
      </UserInfo>
      <UserInfo>
        <DisplayName>Kraft, Jazlyn</DisplayName>
        <AccountId>151</AccountId>
        <AccountType/>
      </UserInfo>
      <UserInfo>
        <DisplayName>Flynn, Michael</DisplayName>
        <AccountId>4848</AccountId>
        <AccountType/>
      </UserInfo>
    </SharedWithUsers>
    <lcf76f155ced4ddcb4097134ff3c332f xmlns="a4cee03b-466b-4034-b8cc-5d945346048b">
      <Terms xmlns="http://schemas.microsoft.com/office/infopath/2007/PartnerControls"/>
    </lcf76f155ced4ddcb4097134ff3c332f>
    <TaxCatchAll xmlns="6e3f46c9-a219-4b45-957c-f944ed8c5ba0" xsi:nil="true"/>
    <Date xmlns="a4cee03b-466b-4034-b8cc-5d945346048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C5FE1B216CE49B03B1F4F01565B1E" ma:contentTypeVersion="20" ma:contentTypeDescription="Create a new document." ma:contentTypeScope="" ma:versionID="fda2cafccaf771a58e56b363433c3d4c">
  <xsd:schema xmlns:xsd="http://www.w3.org/2001/XMLSchema" xmlns:xs="http://www.w3.org/2001/XMLSchema" xmlns:p="http://schemas.microsoft.com/office/2006/metadata/properties" xmlns:ns2="a4cee03b-466b-4034-b8cc-5d945346048b" xmlns:ns3="6e3f46c9-a219-4b45-957c-f944ed8c5ba0" targetNamespace="http://schemas.microsoft.com/office/2006/metadata/properties" ma:root="true" ma:fieldsID="18f34d5e44f017eec78e574144f8cd4c" ns2:_="" ns3:_="">
    <xsd:import namespace="a4cee03b-466b-4034-b8cc-5d945346048b"/>
    <xsd:import namespace="6e3f46c9-a219-4b45-957c-f944ed8c5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ee03b-466b-4034-b8cc-5d94534604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6fa849-9aee-4305-8228-d5ef1c313d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6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f46c9-a219-4b45-957c-f944ed8c5b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5fbab4-fc67-4052-88c0-7ed6b8642184}" ma:internalName="TaxCatchAll" ma:showField="CatchAllData" ma:web="6e3f46c9-a219-4b45-957c-f944ed8c5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C2B17C-9AB2-42DD-9DD1-346798A5F59D}">
  <ds:schemaRefs>
    <ds:schemaRef ds:uri="6e3f46c9-a219-4b45-957c-f944ed8c5ba0"/>
    <ds:schemaRef ds:uri="a4cee03b-466b-4034-b8cc-5d94534604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9EB398-EDFC-46EC-842A-41ABFBF83CC8}">
  <ds:schemaRefs>
    <ds:schemaRef ds:uri="6e3f46c9-a219-4b45-957c-f944ed8c5ba0"/>
    <ds:schemaRef ds:uri="a4cee03b-466b-4034-b8cc-5d94534604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21D2198-2208-4A13-83C3-837214EB752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6f978e1-75d4-4db0-904e-5b79fb778570}" enabled="0" method="" siteId="{e6f978e1-75d4-4db0-904e-5b79fb7785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NFP_Aon_Template_20240503</Template>
  <TotalTime>0</TotalTime>
  <Words>8</Words>
  <Application>Microsoft Office PowerPoint</Application>
  <PresentationFormat>Widescreen</PresentationFormat>
  <Paragraphs>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Kraft, Jazlyn</dc:creator>
  <cp:lastModifiedBy>Kraft, Jazlyn</cp:lastModifiedBy>
  <cp:revision>1</cp:revision>
  <dcterms:created xsi:type="dcterms:W3CDTF">2024-05-03T13:05:22Z</dcterms:created>
  <dcterms:modified xsi:type="dcterms:W3CDTF">2024-05-03T13:06:13Z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0x01010086BC5FE1B216CE49B03B1F4F01565B1E</vt:lpwstr>
  </property>
  <property fmtid="{D5CDD505-2E9C-101B-9397-08002B2CF9AE}" pid="3" name="MediaServiceImageTags">
    <vt:lpwstr/>
  </property>
</Properties>
</file>